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78" r:id="rId2"/>
    <p:sldId id="261" r:id="rId3"/>
    <p:sldId id="277" r:id="rId4"/>
    <p:sldId id="263" r:id="rId5"/>
    <p:sldId id="264" r:id="rId6"/>
    <p:sldId id="265" r:id="rId7"/>
    <p:sldId id="266" r:id="rId8"/>
    <p:sldId id="267" r:id="rId9"/>
    <p:sldId id="268" r:id="rId10"/>
    <p:sldId id="269" r:id="rId11"/>
    <p:sldId id="270" r:id="rId12"/>
    <p:sldId id="271" r:id="rId13"/>
    <p:sldId id="272" r:id="rId14"/>
    <p:sldId id="273" r:id="rId15"/>
    <p:sldId id="276" r:id="rId16"/>
    <p:sldId id="275" r:id="rId17"/>
    <p:sldId id="256" r:id="rId18"/>
    <p:sldId id="260" r:id="rId19"/>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196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enhum Estilo, Grade de Tabe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36" autoAdjust="0"/>
    <p:restoredTop sz="95226" autoAdjust="0"/>
  </p:normalViewPr>
  <p:slideViewPr>
    <p:cSldViewPr snapToGrid="0" showGuides="1">
      <p:cViewPr>
        <p:scale>
          <a:sx n="75" d="100"/>
          <a:sy n="75" d="100"/>
        </p:scale>
        <p:origin x="1037" y="29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Planilha1!$B$1</c:f>
              <c:strCache>
                <c:ptCount val="1"/>
                <c:pt idx="0">
                  <c:v>Série 1</c:v>
                </c:pt>
              </c:strCache>
            </c:strRef>
          </c:tx>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10800000" scaled="1"/>
              <a:tileRect/>
            </a:gradFill>
            <a:ln>
              <a:noFill/>
            </a:ln>
            <a:effectLst/>
          </c:spPr>
          <c:invertIfNegative val="0"/>
          <c:cat>
            <c:strRef>
              <c:f>Planilha1!$A$2:$A$5</c:f>
              <c:strCache>
                <c:ptCount val="4"/>
                <c:pt idx="0">
                  <c:v>Categoria 1</c:v>
                </c:pt>
                <c:pt idx="1">
                  <c:v>Categoria 2</c:v>
                </c:pt>
                <c:pt idx="2">
                  <c:v>Categoria 3</c:v>
                </c:pt>
                <c:pt idx="3">
                  <c:v>Categoria 4</c:v>
                </c:pt>
              </c:strCache>
            </c:strRef>
          </c:cat>
          <c:val>
            <c:numRef>
              <c:f>Planilha1!$B$2:$B$5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AB5-4A53-AB50-CA80E8CE27FD}"/>
            </c:ext>
          </c:extLst>
        </c:ser>
        <c:ser>
          <c:idx val="1"/>
          <c:order val="1"/>
          <c:tx>
            <c:strRef>
              <c:f>Planilha1!$C$1</c:f>
              <c:strCache>
                <c:ptCount val="1"/>
                <c:pt idx="0">
                  <c:v>Série 2</c:v>
                </c:pt>
              </c:strCache>
            </c:strRef>
          </c:tx>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10800000" scaled="1"/>
              <a:tileRect/>
            </a:gradFill>
            <a:ln>
              <a:noFill/>
            </a:ln>
            <a:effectLst/>
          </c:spPr>
          <c:invertIfNegative val="0"/>
          <c:cat>
            <c:strRef>
              <c:f>Planilha1!$A$2:$A$5</c:f>
              <c:strCache>
                <c:ptCount val="4"/>
                <c:pt idx="0">
                  <c:v>Categoria 1</c:v>
                </c:pt>
                <c:pt idx="1">
                  <c:v>Categoria 2</c:v>
                </c:pt>
                <c:pt idx="2">
                  <c:v>Categoria 3</c:v>
                </c:pt>
                <c:pt idx="3">
                  <c:v>Categoria 4</c:v>
                </c:pt>
              </c:strCache>
            </c:strRef>
          </c:cat>
          <c:val>
            <c:numRef>
              <c:f>Planilha1!$C$2:$C$5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AB5-4A53-AB50-CA80E8CE27FD}"/>
            </c:ext>
          </c:extLst>
        </c:ser>
        <c:ser>
          <c:idx val="2"/>
          <c:order val="2"/>
          <c:tx>
            <c:strRef>
              <c:f>Planilha1!$D$1</c:f>
              <c:strCache>
                <c:ptCount val="1"/>
                <c:pt idx="0">
                  <c:v>Série 3</c:v>
                </c:pt>
              </c:strCache>
            </c:strRef>
          </c:tx>
          <c:spPr>
            <a:gradFill flip="none" rotWithShape="1">
              <a:gsLst>
                <a:gs pos="0">
                  <a:schemeClr val="accent3"/>
                </a:gs>
                <a:gs pos="75000">
                  <a:schemeClr val="accent3">
                    <a:lumMod val="60000"/>
                    <a:lumOff val="40000"/>
                  </a:schemeClr>
                </a:gs>
                <a:gs pos="51000">
                  <a:schemeClr val="accent3">
                    <a:alpha val="75000"/>
                  </a:schemeClr>
                </a:gs>
                <a:gs pos="100000">
                  <a:schemeClr val="accent3">
                    <a:lumMod val="20000"/>
                    <a:lumOff val="80000"/>
                    <a:alpha val="15000"/>
                  </a:schemeClr>
                </a:gs>
              </a:gsLst>
              <a:lin ang="10800000" scaled="1"/>
              <a:tileRect/>
            </a:gradFill>
            <a:ln>
              <a:noFill/>
            </a:ln>
            <a:effectLst/>
          </c:spPr>
          <c:invertIfNegative val="0"/>
          <c:cat>
            <c:strRef>
              <c:f>Planilha1!$A$2:$A$5</c:f>
              <c:strCache>
                <c:ptCount val="4"/>
                <c:pt idx="0">
                  <c:v>Categoria 1</c:v>
                </c:pt>
                <c:pt idx="1">
                  <c:v>Categoria 2</c:v>
                </c:pt>
                <c:pt idx="2">
                  <c:v>Categoria 3</c:v>
                </c:pt>
                <c:pt idx="3">
                  <c:v>Categoria 4</c:v>
                </c:pt>
              </c:strCache>
            </c:strRef>
          </c:cat>
          <c:val>
            <c:numRef>
              <c:f>Planilha1!$D$2:$D$5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AB5-4A53-AB50-CA80E8CE27FD}"/>
            </c:ext>
          </c:extLst>
        </c:ser>
        <c:dLbls>
          <c:showLegendKey val="0"/>
          <c:showVal val="0"/>
          <c:showCatName val="0"/>
          <c:showSerName val="0"/>
          <c:showPercent val="0"/>
          <c:showBubbleSize val="0"/>
        </c:dLbls>
        <c:gapWidth val="326"/>
        <c:overlap val="-58"/>
        <c:axId val="417414424"/>
        <c:axId val="417417944"/>
      </c:barChart>
      <c:catAx>
        <c:axId val="417414424"/>
        <c:scaling>
          <c:orientation val="minMax"/>
        </c:scaling>
        <c:delete val="0"/>
        <c:axPos val="l"/>
        <c:numFmt formatCode="General" sourceLinked="1"/>
        <c:majorTickMark val="none"/>
        <c:minorTickMark val="none"/>
        <c:tickLblPos val="nextTo"/>
        <c:spPr>
          <a:noFill/>
          <a:ln w="19050" cap="flat" cmpd="sng" algn="ctr">
            <a:solidFill>
              <a:schemeClr val="tx1">
                <a:lumMod val="15000"/>
                <a:lumOff val="85000"/>
              </a:schemeClr>
            </a:solidFill>
            <a:round/>
            <a:headEnd type="none" w="sm" len="sm"/>
            <a:tailEnd type="none" w="sm" len="sm"/>
          </a:ln>
          <a:effectLst/>
        </c:spPr>
        <c:txPr>
          <a:bodyPr rot="-60000000" spcFirstLastPara="1" vertOverflow="ellipsis" vert="horz" wrap="square" anchor="ctr" anchorCtr="1"/>
          <a:lstStyle/>
          <a:p>
            <a:pPr>
              <a:defRPr sz="1197" b="0" i="0" u="none" strike="noStrike" kern="1200" baseline="0">
                <a:solidFill>
                  <a:sysClr val="windowText" lastClr="000000"/>
                </a:solidFill>
                <a:latin typeface="+mn-lt"/>
                <a:ea typeface="+mn-ea"/>
                <a:cs typeface="+mn-cs"/>
              </a:defRPr>
            </a:pPr>
            <a:endParaRPr lang="pt-BR"/>
          </a:p>
        </c:txPr>
        <c:crossAx val="417417944"/>
        <c:crosses val="autoZero"/>
        <c:auto val="1"/>
        <c:lblAlgn val="ctr"/>
        <c:lblOffset val="100"/>
        <c:noMultiLvlLbl val="0"/>
      </c:catAx>
      <c:valAx>
        <c:axId val="417417944"/>
        <c:scaling>
          <c:orientation val="minMax"/>
        </c:scaling>
        <c:delete val="0"/>
        <c:axPos val="b"/>
        <c:majorGridlines>
          <c:spPr>
            <a:ln w="9525" cap="flat" cmpd="sng" algn="ctr">
              <a:gradFill>
                <a:gsLst>
                  <a:gs pos="99000">
                    <a:schemeClr val="tx1">
                      <a:lumMod val="25000"/>
                      <a:lumOff val="75000"/>
                    </a:schemeClr>
                  </a:gs>
                  <a:gs pos="0">
                    <a:schemeClr val="tx1">
                      <a:lumMod val="15000"/>
                      <a:lumOff val="8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ysClr val="windowText" lastClr="000000"/>
                </a:solidFill>
                <a:latin typeface="+mn-lt"/>
                <a:ea typeface="+mn-ea"/>
                <a:cs typeface="+mn-cs"/>
              </a:defRPr>
            </a:pPr>
            <a:endParaRPr lang="pt-BR"/>
          </a:p>
        </c:txPr>
        <c:crossAx val="417414424"/>
        <c:crosses val="autoZero"/>
        <c:crossBetween val="between"/>
      </c:valAx>
      <c:spPr>
        <a:noFill/>
        <a:ln>
          <a:noFill/>
        </a:ln>
        <a:effectLst/>
      </c:spPr>
    </c:plotArea>
    <c:legend>
      <c:legendPos val="l"/>
      <c:overlay val="0"/>
      <c:spPr>
        <a:noFill/>
        <a:ln>
          <a:noFill/>
        </a:ln>
        <a:effectLst/>
      </c:spPr>
      <c:txPr>
        <a:bodyPr rot="0" spcFirstLastPara="1" vertOverflow="ellipsis" vert="horz" wrap="square" anchor="ctr" anchorCtr="1"/>
        <a:lstStyle/>
        <a:p>
          <a:pPr>
            <a:defRPr sz="1197" b="0" i="0" u="none" strike="noStrike" kern="1200" baseline="0">
              <a:solidFill>
                <a:sysClr val="windowText" lastClr="000000"/>
              </a:solidFill>
              <a:latin typeface="+mn-lt"/>
              <a:ea typeface="+mn-ea"/>
              <a:cs typeface="+mn-cs"/>
            </a:defRPr>
          </a:pPr>
          <a:endParaRPr lang="pt-B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5"/>
    </a:solidFill>
    <a:ln w="12700" cap="flat" cmpd="sng" algn="ctr">
      <a:solidFill>
        <a:schemeClr val="accent5">
          <a:shade val="50000"/>
        </a:schemeClr>
      </a:solidFill>
      <a:prstDash val="solid"/>
      <a:miter lim="800000"/>
    </a:ln>
    <a:effectLst/>
  </c:spPr>
  <c:txPr>
    <a:bodyPr/>
    <a:lstStyle/>
    <a:p>
      <a:pPr>
        <a:defRPr>
          <a:solidFill>
            <a:sysClr val="windowText" lastClr="000000"/>
          </a:solidFill>
          <a:latin typeface="+mn-lt"/>
          <a:ea typeface="+mn-ea"/>
          <a:cs typeface="+mn-cs"/>
        </a:defRPr>
      </a:pPr>
      <a:endParaRPr lang="pt-B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Planilha1!$B$1</c:f>
              <c:strCache>
                <c:ptCount val="1"/>
                <c:pt idx="0">
                  <c:v>Vendas</c:v>
                </c:pt>
              </c:strCache>
            </c:strRef>
          </c:tx>
          <c:dPt>
            <c:idx val="0"/>
            <c:bubble3D val="0"/>
            <c:spPr>
              <a:gradFill>
                <a:gsLst>
                  <a:gs pos="100000">
                    <a:schemeClr val="accent1">
                      <a:lumMod val="60000"/>
                      <a:lumOff val="40000"/>
                    </a:schemeClr>
                  </a:gs>
                  <a:gs pos="0">
                    <a:schemeClr val="accent1"/>
                  </a:gs>
                </a:gsLst>
                <a:lin ang="5400000" scaled="0"/>
              </a:gradFill>
              <a:ln w="19050">
                <a:solidFill>
                  <a:schemeClr val="lt1"/>
                </a:solidFill>
              </a:ln>
              <a:effectLst/>
            </c:spPr>
            <c:extLst>
              <c:ext xmlns:c16="http://schemas.microsoft.com/office/drawing/2014/chart" uri="{C3380CC4-5D6E-409C-BE32-E72D297353CC}">
                <c16:uniqueId val="{00000001-3A9A-43AD-A9BB-97AE49F700B7}"/>
              </c:ext>
            </c:extLst>
          </c:dPt>
          <c:dPt>
            <c:idx val="1"/>
            <c:bubble3D val="0"/>
            <c:spPr>
              <a:gradFill>
                <a:gsLst>
                  <a:gs pos="100000">
                    <a:schemeClr val="accent2">
                      <a:lumMod val="60000"/>
                      <a:lumOff val="40000"/>
                    </a:schemeClr>
                  </a:gs>
                  <a:gs pos="0">
                    <a:schemeClr val="accent2"/>
                  </a:gs>
                </a:gsLst>
                <a:lin ang="5400000" scaled="0"/>
              </a:gradFill>
              <a:ln w="19050">
                <a:solidFill>
                  <a:schemeClr val="lt1"/>
                </a:solidFill>
              </a:ln>
              <a:effectLst/>
            </c:spPr>
            <c:extLst>
              <c:ext xmlns:c16="http://schemas.microsoft.com/office/drawing/2014/chart" uri="{C3380CC4-5D6E-409C-BE32-E72D297353CC}">
                <c16:uniqueId val="{00000003-3A9A-43AD-A9BB-97AE49F700B7}"/>
              </c:ext>
            </c:extLst>
          </c:dPt>
          <c:dPt>
            <c:idx val="2"/>
            <c:bubble3D val="0"/>
            <c:spPr>
              <a:gradFill>
                <a:gsLst>
                  <a:gs pos="100000">
                    <a:schemeClr val="accent3">
                      <a:lumMod val="60000"/>
                      <a:lumOff val="40000"/>
                    </a:schemeClr>
                  </a:gs>
                  <a:gs pos="0">
                    <a:schemeClr val="accent3"/>
                  </a:gs>
                </a:gsLst>
                <a:lin ang="5400000" scaled="0"/>
              </a:gradFill>
              <a:ln w="19050">
                <a:solidFill>
                  <a:schemeClr val="lt1"/>
                </a:solidFill>
              </a:ln>
              <a:effectLst/>
            </c:spPr>
            <c:extLst>
              <c:ext xmlns:c16="http://schemas.microsoft.com/office/drawing/2014/chart" uri="{C3380CC4-5D6E-409C-BE32-E72D297353CC}">
                <c16:uniqueId val="{00000005-3A9A-43AD-A9BB-97AE49F700B7}"/>
              </c:ext>
            </c:extLst>
          </c:dPt>
          <c:dPt>
            <c:idx val="3"/>
            <c:bubble3D val="0"/>
            <c:spPr>
              <a:gradFill>
                <a:gsLst>
                  <a:gs pos="100000">
                    <a:schemeClr val="accent4">
                      <a:lumMod val="60000"/>
                      <a:lumOff val="40000"/>
                    </a:schemeClr>
                  </a:gs>
                  <a:gs pos="0">
                    <a:schemeClr val="accent4"/>
                  </a:gs>
                </a:gsLst>
                <a:lin ang="5400000" scaled="0"/>
              </a:gradFill>
              <a:ln w="19050">
                <a:solidFill>
                  <a:schemeClr val="lt1"/>
                </a:solidFill>
              </a:ln>
              <a:effectLst/>
            </c:spPr>
            <c:extLst>
              <c:ext xmlns:c16="http://schemas.microsoft.com/office/drawing/2014/chart" uri="{C3380CC4-5D6E-409C-BE32-E72D297353CC}">
                <c16:uniqueId val="{00000007-3A9A-43AD-A9BB-97AE49F700B7}"/>
              </c:ext>
            </c:extLst>
          </c:dPt>
          <c:dLbls>
            <c:spPr>
              <a:noFill/>
              <a:ln>
                <a:noFill/>
              </a:ln>
              <a:effectLst/>
            </c:spPr>
            <c:txPr>
              <a:bodyPr rot="0" spcFirstLastPara="1" vertOverflow="ellipsis" vert="horz" wrap="square" anchor="ctr" anchorCtr="1"/>
              <a:lstStyle/>
              <a:p>
                <a:pPr>
                  <a:defRPr sz="1197" b="0" i="0" u="none" strike="noStrike" kern="1200" baseline="0">
                    <a:solidFill>
                      <a:sysClr val="windowText" lastClr="000000"/>
                    </a:solidFill>
                    <a:latin typeface="+mn-lt"/>
                    <a:ea typeface="+mn-ea"/>
                    <a:cs typeface="+mn-cs"/>
                  </a:defRPr>
                </a:pPr>
                <a:endParaRPr lang="pt-BR"/>
              </a:p>
            </c:txPr>
            <c:showLegendKey val="0"/>
            <c:showVal val="1"/>
            <c:showCatName val="0"/>
            <c:showSerName val="0"/>
            <c:showPercent val="0"/>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Planilha1!$A$2:$A$5</c:f>
              <c:strCache>
                <c:ptCount val="4"/>
                <c:pt idx="0">
                  <c:v>1º Tri</c:v>
                </c:pt>
                <c:pt idx="1">
                  <c:v>2º Tri</c:v>
                </c:pt>
                <c:pt idx="2">
                  <c:v>3º Tri</c:v>
                </c:pt>
                <c:pt idx="3">
                  <c:v>4º Tri</c:v>
                </c:pt>
              </c:strCache>
            </c:strRef>
          </c:cat>
          <c:val>
            <c:numRef>
              <c:f>Planilha1!$B$2:$B$5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B909-4891-97C7-8325D9D5CF29}"/>
            </c:ext>
          </c:extLst>
        </c:ser>
        <c:dLbls>
          <c:showLegendKey val="0"/>
          <c:showVal val="1"/>
          <c:showCatName val="0"/>
          <c:showSerName val="0"/>
          <c:showPercent val="0"/>
          <c:showBubbleSize val="0"/>
          <c:showLeaderLines val="1"/>
        </c:dLbls>
        <c:firstSliceAng val="0"/>
        <c:holeSize val="70"/>
      </c:doughnutChart>
      <c:spPr>
        <a:noFill/>
        <a:ln>
          <a:noFill/>
        </a:ln>
        <a:effectLst/>
      </c:spPr>
    </c:plotArea>
    <c:legend>
      <c:legendPos val="l"/>
      <c:overlay val="0"/>
      <c:spPr>
        <a:noFill/>
        <a:ln>
          <a:noFill/>
        </a:ln>
        <a:effectLst/>
      </c:spPr>
      <c:txPr>
        <a:bodyPr rot="0" spcFirstLastPara="1" vertOverflow="ellipsis" vert="horz" wrap="square" anchor="ctr" anchorCtr="1"/>
        <a:lstStyle/>
        <a:p>
          <a:pPr>
            <a:defRPr sz="1197" b="0" i="0" u="none" strike="noStrike" kern="1200" baseline="0">
              <a:solidFill>
                <a:sysClr val="windowText" lastClr="000000"/>
              </a:solidFill>
              <a:latin typeface="+mn-lt"/>
              <a:ea typeface="+mn-ea"/>
              <a:cs typeface="+mn-cs"/>
            </a:defRPr>
          </a:pPr>
          <a:endParaRPr lang="pt-B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5"/>
    </a:solidFill>
    <a:ln w="12700" cap="flat" cmpd="sng" algn="ctr">
      <a:solidFill>
        <a:schemeClr val="accent5">
          <a:shade val="50000"/>
        </a:schemeClr>
      </a:solidFill>
      <a:prstDash val="solid"/>
      <a:miter lim="800000"/>
    </a:ln>
    <a:effectLst/>
  </c:spPr>
  <c:txPr>
    <a:bodyPr/>
    <a:lstStyle/>
    <a:p>
      <a:pPr>
        <a:defRPr>
          <a:solidFill>
            <a:sysClr val="windowText" lastClr="000000"/>
          </a:solidFill>
          <a:latin typeface="+mn-lt"/>
          <a:ea typeface="+mn-ea"/>
          <a:cs typeface="+mn-cs"/>
        </a:defRPr>
      </a:pPr>
      <a:endParaRPr lang="pt-B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3">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9050" cap="flat" cmpd="sng" algn="ctr">
        <a:solidFill>
          <a:schemeClr val="tx1">
            <a:lumMod val="15000"/>
            <a:lumOff val="85000"/>
          </a:schemeClr>
        </a:solidFill>
        <a:round/>
        <a:headEnd type="none" w="sm" len="sm"/>
        <a:tailEnd type="none" w="sm" len="sm"/>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a:gsLst>
          <a:gs pos="0">
            <a:schemeClr val="phClr"/>
          </a:gs>
          <a:gs pos="46000">
            <a:schemeClr val="phClr"/>
          </a:gs>
          <a:gs pos="100000">
            <a:schemeClr val="phClr">
              <a:lumMod val="20000"/>
              <a:lumOff val="80000"/>
              <a:alpha val="0"/>
            </a:schemeClr>
          </a:gs>
        </a:gsLst>
        <a:path path="circle">
          <a:fillToRect l="50000" t="-80000" r="50000" b="180000"/>
        </a:path>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99000">
              <a:schemeClr val="tx1">
                <a:lumMod val="25000"/>
                <a:lumOff val="75000"/>
              </a:schemeClr>
            </a:gs>
            <a:gs pos="0">
              <a:schemeClr val="tx1">
                <a:lumMod val="15000"/>
                <a:lumOff val="8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15000"/>
                <a:lumOff val="85000"/>
              </a:schemeClr>
            </a:gs>
            <a:gs pos="0">
              <a:schemeClr val="tx1">
                <a:lumMod val="5000"/>
                <a:lumOff val="9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6">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cap="none" spc="0" normalizeH="0" baseline="0"/>
  </cs:categoryAxis>
  <cs:chartArea>
    <cs:lnRef idx="0"/>
    <cs:fillRef idx="0"/>
    <cs:effectRef idx="0"/>
    <cs:fontRef idx="minor">
      <a:schemeClr val="dk1"/>
    </cs:fontRef>
    <cs:spPr>
      <a:pattFill prst="dkDnDiag">
        <a:fgClr>
          <a:schemeClr val="lt1"/>
        </a:fgClr>
        <a:bgClr>
          <a:schemeClr val="dk1">
            <a:lumMod val="10000"/>
            <a:lumOff val="90000"/>
          </a:schemeClr>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19050">
        <a:solidFill>
          <a:schemeClr val="lt1"/>
        </a:solidFill>
      </a:ln>
    </cs:spPr>
  </cs:dataPoint>
  <cs:dataPoint3D>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50800">
        <a:solidFill>
          <a:schemeClr val="lt1"/>
        </a:solidFill>
      </a:ln>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50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media/hdphoto1.wdp>
</file>

<file path=ppt/media/hdphoto2.wdp>
</file>

<file path=ppt/media/hdphoto3.wdp>
</file>

<file path=ppt/media/image1.jpg>
</file>

<file path=ppt/media/image10.png>
</file>

<file path=ppt/media/image11.svg>
</file>

<file path=ppt/media/image12.jpg>
</file>

<file path=ppt/media/image13.png>
</file>

<file path=ppt/media/image14.svg>
</file>

<file path=ppt/media/image15.jpg>
</file>

<file path=ppt/media/image16.png>
</file>

<file path=ppt/media/image17.svg>
</file>

<file path=ppt/media/image18.jp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jpg>
</file>

<file path=ppt/media/image32.jpg>
</file>

<file path=ppt/media/image33.png>
</file>

<file path=ppt/media/image4.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152210-CCA5-41A9-A388-47FB8351A329}" type="datetimeFigureOut">
              <a:rPr lang="pt-BR" smtClean="0"/>
              <a:t>28/03/2023</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20F10D-7C3D-4150-B8B6-5B464CA645E7}" type="slidenum">
              <a:rPr lang="pt-BR" smtClean="0"/>
              <a:t>‹nº›</a:t>
            </a:fld>
            <a:endParaRPr lang="pt-BR"/>
          </a:p>
        </p:txBody>
      </p:sp>
    </p:spTree>
    <p:extLst>
      <p:ext uri="{BB962C8B-B14F-4D97-AF65-F5344CB8AC3E}">
        <p14:creationId xmlns:p14="http://schemas.microsoft.com/office/powerpoint/2010/main" val="2245325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AF20F10D-7C3D-4150-B8B6-5B464CA645E7}" type="slidenum">
              <a:rPr lang="pt-BR" smtClean="0"/>
              <a:t>17</a:t>
            </a:fld>
            <a:endParaRPr lang="pt-BR"/>
          </a:p>
        </p:txBody>
      </p:sp>
    </p:spTree>
    <p:extLst>
      <p:ext uri="{BB962C8B-B14F-4D97-AF65-F5344CB8AC3E}">
        <p14:creationId xmlns:p14="http://schemas.microsoft.com/office/powerpoint/2010/main" val="2399992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F24326-C1BB-3403-C318-7323C3DDF994}"/>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60960BE9-36CF-6CC6-D601-4669161AA5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AAE23E9D-7C1A-F7E2-467D-BAC7550805AE}"/>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5" name="Espaço Reservado para Rodapé 4">
            <a:extLst>
              <a:ext uri="{FF2B5EF4-FFF2-40B4-BE49-F238E27FC236}">
                <a16:creationId xmlns:a16="http://schemas.microsoft.com/office/drawing/2014/main" id="{BAC4A750-C525-67D5-81EE-158BE005B6F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A0FC82B8-AC09-A025-46E3-BD1F3369AD1C}"/>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1327847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EDDE17-2DD4-AD85-A508-089814779862}"/>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38043D62-E484-6E00-9834-3DD6077F05DA}"/>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FC11659-D2CF-F603-1A3A-04FD842D8DDD}"/>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5" name="Espaço Reservado para Rodapé 4">
            <a:extLst>
              <a:ext uri="{FF2B5EF4-FFF2-40B4-BE49-F238E27FC236}">
                <a16:creationId xmlns:a16="http://schemas.microsoft.com/office/drawing/2014/main" id="{A38E6837-541B-F103-EDCE-B05D65464A5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F2DCEA2A-E397-22D3-14E8-6E45AC4FBE60}"/>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3102999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7064EE1-D423-AC85-FDBF-FD516B25963A}"/>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5D26085B-D5FB-29F5-8D20-0CA5100BE2BF}"/>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D80B911-03E2-F308-59BD-7DC82086127D}"/>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5" name="Espaço Reservado para Rodapé 4">
            <a:extLst>
              <a:ext uri="{FF2B5EF4-FFF2-40B4-BE49-F238E27FC236}">
                <a16:creationId xmlns:a16="http://schemas.microsoft.com/office/drawing/2014/main" id="{A1972524-31F5-2CA7-3598-1C9E519699A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6A16C2D6-9AD3-B0D5-88A8-1ECB77F67F7B}"/>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1616363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1E173D-61D7-DD9C-3BAD-310C68C262D4}"/>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6C74A3F2-6694-00E6-948E-6E66BA9F304F}"/>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AD3F1BBC-A2B3-DE6D-496F-F72B249ABAC8}"/>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5" name="Espaço Reservado para Rodapé 4">
            <a:extLst>
              <a:ext uri="{FF2B5EF4-FFF2-40B4-BE49-F238E27FC236}">
                <a16:creationId xmlns:a16="http://schemas.microsoft.com/office/drawing/2014/main" id="{7BBDBEC5-91F9-85E3-E146-F61033D2F1F9}"/>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9745D1B-776B-667C-E4BB-5B0FC4392645}"/>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3359974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80E8C9-D68C-7FA6-11B6-0D7F26228011}"/>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28DF2C5C-E797-FC5A-E990-ECFD2080CC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ACDBD0DC-50C9-90AB-BB89-903EBD066BDB}"/>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5" name="Espaço Reservado para Rodapé 4">
            <a:extLst>
              <a:ext uri="{FF2B5EF4-FFF2-40B4-BE49-F238E27FC236}">
                <a16:creationId xmlns:a16="http://schemas.microsoft.com/office/drawing/2014/main" id="{A4FC6BD5-6032-AA30-D447-FA2B9687B8C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3771C9DE-6993-EE37-1ADA-898B5BDE6FB7}"/>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2249952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C42A3D-905A-BA2F-7346-70455A418BEA}"/>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02EADBFC-91F4-CA4C-C4F0-C12106313E9A}"/>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FDBC9560-9AAF-97DF-4DA4-F443BA0BC478}"/>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654509FB-7B42-3DB4-C8B3-7AF9743DE147}"/>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6" name="Espaço Reservado para Rodapé 5">
            <a:extLst>
              <a:ext uri="{FF2B5EF4-FFF2-40B4-BE49-F238E27FC236}">
                <a16:creationId xmlns:a16="http://schemas.microsoft.com/office/drawing/2014/main" id="{2D97527B-ECE9-6F4C-674A-7DC61EC02A19}"/>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ED58499B-1F87-8C56-9065-3215B6CA23B3}"/>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288794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066AFF-6E7D-6FD3-0012-6E5679CE8EB6}"/>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8391B8F0-A5A2-E575-DB7A-4EFAD93725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A045ECB1-77E9-8328-D38C-B1F495472959}"/>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70AADEB5-B14B-EC6F-C0DE-068E49E2CC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3E2C15E6-CE68-ECA3-20FC-2368A1B27689}"/>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82946852-CAB4-C30F-2CCC-DE6747198BE8}"/>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8" name="Espaço Reservado para Rodapé 7">
            <a:extLst>
              <a:ext uri="{FF2B5EF4-FFF2-40B4-BE49-F238E27FC236}">
                <a16:creationId xmlns:a16="http://schemas.microsoft.com/office/drawing/2014/main" id="{17B70A2A-1912-7789-1160-6F94E03473D9}"/>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057D209A-48E0-98B2-5B12-570D9FD4215B}"/>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3035235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6CA7FF-1CEA-6952-6C7D-179A65E64474}"/>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1B00ABF0-AEE9-463E-5A40-65A98488AB09}"/>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4" name="Espaço Reservado para Rodapé 3">
            <a:extLst>
              <a:ext uri="{FF2B5EF4-FFF2-40B4-BE49-F238E27FC236}">
                <a16:creationId xmlns:a16="http://schemas.microsoft.com/office/drawing/2014/main" id="{133CCD1D-8DCD-FEFD-3142-D0880F890CA8}"/>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81CEEABE-6003-2F74-0CA9-25806B5A1D2E}"/>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4099337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BAC3D7A4-562D-646F-1E5E-F3C57D0AE1A9}"/>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3" name="Espaço Reservado para Rodapé 2">
            <a:extLst>
              <a:ext uri="{FF2B5EF4-FFF2-40B4-BE49-F238E27FC236}">
                <a16:creationId xmlns:a16="http://schemas.microsoft.com/office/drawing/2014/main" id="{B55A995E-727C-1728-BC29-A04D9CBBE5B2}"/>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02EE6394-40E5-039B-8D1A-F4219A0B8D27}"/>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2571879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3B2933-F556-7DB9-B771-8F7094E3D703}"/>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A6CB67A8-6032-F201-6E20-2A311FF3D2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485EF6EA-36E3-58DA-EDAB-337B4C3736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94BD1675-1B00-63D6-089A-BB2F04D6EA84}"/>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6" name="Espaço Reservado para Rodapé 5">
            <a:extLst>
              <a:ext uri="{FF2B5EF4-FFF2-40B4-BE49-F238E27FC236}">
                <a16:creationId xmlns:a16="http://schemas.microsoft.com/office/drawing/2014/main" id="{CB9053DD-179F-527E-F970-36BC9BB5FDF1}"/>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0C06050-C0A6-2C5B-5A5A-4F1C653679D9}"/>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1514385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B631EB-A1C8-3B18-6C43-0E0F86ED556A}"/>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CBEE7D4A-74D4-D761-3FAE-F149BB7360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30C8DF7B-38C7-C2AC-B2A6-1352D6A4CB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850468CC-FF85-2C89-5540-48A6013A6D01}"/>
              </a:ext>
            </a:extLst>
          </p:cNvPr>
          <p:cNvSpPr>
            <a:spLocks noGrp="1"/>
          </p:cNvSpPr>
          <p:nvPr>
            <p:ph type="dt" sz="half" idx="10"/>
          </p:nvPr>
        </p:nvSpPr>
        <p:spPr/>
        <p:txBody>
          <a:bodyPr/>
          <a:lstStyle/>
          <a:p>
            <a:fld id="{6CFE04AB-FC43-4B9B-B0D4-3DFA3581E1DA}" type="datetimeFigureOut">
              <a:rPr lang="pt-BR" smtClean="0"/>
              <a:t>28/03/2023</a:t>
            </a:fld>
            <a:endParaRPr lang="pt-BR"/>
          </a:p>
        </p:txBody>
      </p:sp>
      <p:sp>
        <p:nvSpPr>
          <p:cNvPr id="6" name="Espaço Reservado para Rodapé 5">
            <a:extLst>
              <a:ext uri="{FF2B5EF4-FFF2-40B4-BE49-F238E27FC236}">
                <a16:creationId xmlns:a16="http://schemas.microsoft.com/office/drawing/2014/main" id="{52BA3513-71B5-73C6-2C4C-5114C9A1D39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E646803F-EA20-9BD8-4AB5-D5DF38F3FFB5}"/>
              </a:ext>
            </a:extLst>
          </p:cNvPr>
          <p:cNvSpPr>
            <a:spLocks noGrp="1"/>
          </p:cNvSpPr>
          <p:nvPr>
            <p:ph type="sldNum" sz="quarter" idx="12"/>
          </p:nvPr>
        </p:nvSpPr>
        <p:spPr/>
        <p:txBody>
          <a:bodyPr/>
          <a:lstStyle/>
          <a:p>
            <a:fld id="{7CC27148-2AC4-4882-BB92-B3BB3CEB177C}" type="slidenum">
              <a:rPr lang="pt-BR" smtClean="0"/>
              <a:t>‹nº›</a:t>
            </a:fld>
            <a:endParaRPr lang="pt-BR"/>
          </a:p>
        </p:txBody>
      </p:sp>
    </p:spTree>
    <p:extLst>
      <p:ext uri="{BB962C8B-B14F-4D97-AF65-F5344CB8AC3E}">
        <p14:creationId xmlns:p14="http://schemas.microsoft.com/office/powerpoint/2010/main" val="2708340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5964AF8B-E0D4-2ABC-0ACE-9358BE2EA0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B5B3A686-2E26-F863-D258-A21F9DB603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BB31C3A2-4DAE-2176-A9A0-C0F92DD4FD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FE04AB-FC43-4B9B-B0D4-3DFA3581E1DA}" type="datetimeFigureOut">
              <a:rPr lang="pt-BR" smtClean="0"/>
              <a:t>28/03/2023</a:t>
            </a:fld>
            <a:endParaRPr lang="pt-BR"/>
          </a:p>
        </p:txBody>
      </p:sp>
      <p:sp>
        <p:nvSpPr>
          <p:cNvPr id="5" name="Espaço Reservado para Rodapé 4">
            <a:extLst>
              <a:ext uri="{FF2B5EF4-FFF2-40B4-BE49-F238E27FC236}">
                <a16:creationId xmlns:a16="http://schemas.microsoft.com/office/drawing/2014/main" id="{F7CFC66C-4DB9-564E-6BFE-5F79F5ABF6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A3E3CF41-1F5E-F38C-03F8-DD1B747106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C27148-2AC4-4882-BB92-B3BB3CEB177C}" type="slidenum">
              <a:rPr lang="pt-BR" smtClean="0"/>
              <a:t>‹nº›</a:t>
            </a:fld>
            <a:endParaRPr lang="pt-BR"/>
          </a:p>
        </p:txBody>
      </p:sp>
    </p:spTree>
    <p:extLst>
      <p:ext uri="{BB962C8B-B14F-4D97-AF65-F5344CB8AC3E}">
        <p14:creationId xmlns:p14="http://schemas.microsoft.com/office/powerpoint/2010/main" val="553564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svg"/><Relationship Id="rId3" Type="http://schemas.microsoft.com/office/2007/relationships/hdphoto" Target="../media/hdphoto2.wdp"/><Relationship Id="rId7" Type="http://schemas.openxmlformats.org/officeDocument/2006/relationships/image" Target="../media/image22.svg"/><Relationship Id="rId12" Type="http://schemas.openxmlformats.org/officeDocument/2006/relationships/image" Target="../media/image27.png"/><Relationship Id="rId2" Type="http://schemas.openxmlformats.org/officeDocument/2006/relationships/image" Target="../media/image8.png"/><Relationship Id="rId1" Type="http://schemas.openxmlformats.org/officeDocument/2006/relationships/slideLayout" Target="../slideLayouts/slideLayout6.xml"/><Relationship Id="rId6" Type="http://schemas.openxmlformats.org/officeDocument/2006/relationships/image" Target="../media/image21.png"/><Relationship Id="rId11" Type="http://schemas.openxmlformats.org/officeDocument/2006/relationships/image" Target="../media/image26.svg"/><Relationship Id="rId5" Type="http://schemas.openxmlformats.org/officeDocument/2006/relationships/image" Target="../media/image20.svg"/><Relationship Id="rId15" Type="http://schemas.openxmlformats.org/officeDocument/2006/relationships/image" Target="../media/image30.sv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svg"/><Relationship Id="rId14" Type="http://schemas.openxmlformats.org/officeDocument/2006/relationships/image" Target="../media/image29.png"/></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1.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31.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6.xml"/><Relationship Id="rId5" Type="http://schemas.microsoft.com/office/2007/relationships/hdphoto" Target="../media/hdphoto3.wdp"/><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15.jpg"/><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image" Target="../media/image9.jpg"/><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jp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Interface gráfica do usuário&#10;&#10;Descrição gerada automaticamente com confiança média">
            <a:extLst>
              <a:ext uri="{FF2B5EF4-FFF2-40B4-BE49-F238E27FC236}">
                <a16:creationId xmlns:a16="http://schemas.microsoft.com/office/drawing/2014/main" id="{9530C81F-8F2C-3E8B-5998-670DD93AFD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632203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m 7" descr="Uma imagem contendo no interior, teto, piso, edifício&#10;&#10;Descrição gerada automaticamente">
            <a:extLst>
              <a:ext uri="{FF2B5EF4-FFF2-40B4-BE49-F238E27FC236}">
                <a16:creationId xmlns:a16="http://schemas.microsoft.com/office/drawing/2014/main" id="{6D3B9DDB-8F06-7785-0658-14FE7CEA92AF}"/>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Effect>
                      <a14:brightnessContrast bright="-40000"/>
                    </a14:imgEffect>
                  </a14:imgLayer>
                </a14:imgProps>
              </a:ext>
              <a:ext uri="{28A0092B-C50C-407E-A947-70E740481C1C}">
                <a14:useLocalDpi xmlns:a14="http://schemas.microsoft.com/office/drawing/2010/main" val="0"/>
              </a:ext>
            </a:extLst>
          </a:blip>
          <a:srcRect t="7868" b="7868"/>
          <a:stretch/>
        </p:blipFill>
        <p:spPr>
          <a:xfrm>
            <a:off x="0" y="0"/>
            <a:ext cx="12192000" cy="6858000"/>
          </a:xfrm>
          <a:prstGeom prst="rect">
            <a:avLst/>
          </a:prstGeom>
        </p:spPr>
      </p:pic>
      <p:sp>
        <p:nvSpPr>
          <p:cNvPr id="10" name="Retângulo 9">
            <a:extLst>
              <a:ext uri="{FF2B5EF4-FFF2-40B4-BE49-F238E27FC236}">
                <a16:creationId xmlns:a16="http://schemas.microsoft.com/office/drawing/2014/main" id="{C4A04856-1802-E958-BC88-C449879D1F04}"/>
              </a:ext>
            </a:extLst>
          </p:cNvPr>
          <p:cNvSpPr/>
          <p:nvPr/>
        </p:nvSpPr>
        <p:spPr>
          <a:xfrm rot="10800000">
            <a:off x="0" y="-2"/>
            <a:ext cx="12192000" cy="6857999"/>
          </a:xfrm>
          <a:prstGeom prst="rect">
            <a:avLst/>
          </a:prstGeom>
          <a:gradFill>
            <a:gsLst>
              <a:gs pos="0">
                <a:schemeClr val="accent4">
                  <a:lumMod val="50000"/>
                  <a:alpha val="25000"/>
                </a:schemeClr>
              </a:gs>
              <a:gs pos="100000">
                <a:schemeClr val="accent4">
                  <a:lumMod val="50000"/>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5" name="Paralelogramo 4">
            <a:extLst>
              <a:ext uri="{FF2B5EF4-FFF2-40B4-BE49-F238E27FC236}">
                <a16:creationId xmlns:a16="http://schemas.microsoft.com/office/drawing/2014/main" id="{BF4CB35B-91C9-3EFB-C1C6-BB0C9B3BB8CB}"/>
              </a:ext>
            </a:extLst>
          </p:cNvPr>
          <p:cNvSpPr/>
          <p:nvPr/>
        </p:nvSpPr>
        <p:spPr>
          <a:xfrm rot="10800000">
            <a:off x="6716869" y="0"/>
            <a:ext cx="4484054" cy="6855952"/>
          </a:xfrm>
          <a:prstGeom prst="parallelogram">
            <a:avLst>
              <a:gd name="adj" fmla="val 40703"/>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3" name="Paralelogramo 2">
            <a:extLst>
              <a:ext uri="{FF2B5EF4-FFF2-40B4-BE49-F238E27FC236}">
                <a16:creationId xmlns:a16="http://schemas.microsoft.com/office/drawing/2014/main" id="{DBDC7A92-B24B-A443-75E2-62FFDDD86068}"/>
              </a:ext>
            </a:extLst>
          </p:cNvPr>
          <p:cNvSpPr/>
          <p:nvPr/>
        </p:nvSpPr>
        <p:spPr>
          <a:xfrm rot="10800000">
            <a:off x="1017972" y="0"/>
            <a:ext cx="4484054" cy="6855952"/>
          </a:xfrm>
          <a:prstGeom prst="parallelogram">
            <a:avLst>
              <a:gd name="adj" fmla="val 40703"/>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7" name="Paralelogramo 6">
            <a:extLst>
              <a:ext uri="{FF2B5EF4-FFF2-40B4-BE49-F238E27FC236}">
                <a16:creationId xmlns:a16="http://schemas.microsoft.com/office/drawing/2014/main" id="{34BE22F9-48B2-E3C5-27CD-D015AB70B304}"/>
              </a:ext>
            </a:extLst>
          </p:cNvPr>
          <p:cNvSpPr/>
          <p:nvPr/>
        </p:nvSpPr>
        <p:spPr>
          <a:xfrm>
            <a:off x="2211045" y="0"/>
            <a:ext cx="2056921" cy="6858000"/>
          </a:xfrm>
          <a:prstGeom prst="parallelogram">
            <a:avLst>
              <a:gd name="adj" fmla="val 88089"/>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4800">
              <a:latin typeface="+mj-lt"/>
            </a:endParaRPr>
          </a:p>
        </p:txBody>
      </p:sp>
      <p:grpSp>
        <p:nvGrpSpPr>
          <p:cNvPr id="12" name="Agrupar 11">
            <a:extLst>
              <a:ext uri="{FF2B5EF4-FFF2-40B4-BE49-F238E27FC236}">
                <a16:creationId xmlns:a16="http://schemas.microsoft.com/office/drawing/2014/main" id="{72750A1D-A9B0-1ADA-AA78-D94C1B46F194}"/>
              </a:ext>
            </a:extLst>
          </p:cNvPr>
          <p:cNvGrpSpPr/>
          <p:nvPr/>
        </p:nvGrpSpPr>
        <p:grpSpPr>
          <a:xfrm>
            <a:off x="835130" y="564222"/>
            <a:ext cx="4808750" cy="1585731"/>
            <a:chOff x="835130" y="564222"/>
            <a:chExt cx="4808750" cy="1585731"/>
          </a:xfrm>
        </p:grpSpPr>
        <p:sp>
          <p:nvSpPr>
            <p:cNvPr id="31" name="Paralelogramo 5">
              <a:extLst>
                <a:ext uri="{FF2B5EF4-FFF2-40B4-BE49-F238E27FC236}">
                  <a16:creationId xmlns:a16="http://schemas.microsoft.com/office/drawing/2014/main" id="{ED7FC831-0321-71AA-CCD9-D6C195249AD1}"/>
                </a:ext>
              </a:extLst>
            </p:cNvPr>
            <p:cNvSpPr/>
            <p:nvPr/>
          </p:nvSpPr>
          <p:spPr>
            <a:xfrm rot="10800000" flipH="1" flipV="1">
              <a:off x="835130" y="564222"/>
              <a:ext cx="4808750" cy="1585731"/>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gradFill flip="none" rotWithShape="1">
              <a:gsLst>
                <a:gs pos="70000">
                  <a:schemeClr val="accent4"/>
                </a:gs>
                <a:gs pos="100000">
                  <a:schemeClr val="accent4">
                    <a:lumMod val="20000"/>
                    <a:lumOff val="80000"/>
                    <a:alpha val="0"/>
                  </a:schemeClr>
                </a:gs>
              </a:gsLst>
              <a:lin ang="600000" scaled="0"/>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2" name="Gráfico 31" descr="Ampulheta 30% com preenchimento sólido">
              <a:extLst>
                <a:ext uri="{FF2B5EF4-FFF2-40B4-BE49-F238E27FC236}">
                  <a16:creationId xmlns:a16="http://schemas.microsoft.com/office/drawing/2014/main" id="{A3BDF96E-007F-8F5D-E336-60968196D7A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82584" y="1064085"/>
              <a:ext cx="586007" cy="586007"/>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p:spPr>
        </p:pic>
        <p:sp>
          <p:nvSpPr>
            <p:cNvPr id="33" name="CaixaDeTexto 32">
              <a:extLst>
                <a:ext uri="{FF2B5EF4-FFF2-40B4-BE49-F238E27FC236}">
                  <a16:creationId xmlns:a16="http://schemas.microsoft.com/office/drawing/2014/main" id="{F918162F-94AB-28BD-7FE3-7DAD5CD1583E}"/>
                </a:ext>
              </a:extLst>
            </p:cNvPr>
            <p:cNvSpPr txBox="1"/>
            <p:nvPr/>
          </p:nvSpPr>
          <p:spPr>
            <a:xfrm>
              <a:off x="1818941" y="972985"/>
              <a:ext cx="655950"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16</a:t>
              </a:r>
            </a:p>
          </p:txBody>
        </p:sp>
        <p:sp>
          <p:nvSpPr>
            <p:cNvPr id="34" name="CaixaDeTexto 33">
              <a:extLst>
                <a:ext uri="{FF2B5EF4-FFF2-40B4-BE49-F238E27FC236}">
                  <a16:creationId xmlns:a16="http://schemas.microsoft.com/office/drawing/2014/main" id="{785DE149-C95A-D813-1E98-D8B3986D4E8E}"/>
                </a:ext>
              </a:extLst>
            </p:cNvPr>
            <p:cNvSpPr txBox="1"/>
            <p:nvPr/>
          </p:nvSpPr>
          <p:spPr>
            <a:xfrm>
              <a:off x="2525241" y="711563"/>
              <a:ext cx="2639133" cy="1292662"/>
            </a:xfrm>
            <a:prstGeom prst="rect">
              <a:avLst/>
            </a:prstGeom>
            <a:noFill/>
          </p:spPr>
          <p:txBody>
            <a:bodyPr wrap="square" rtlCol="0" anchor="ctr">
              <a:spAutoFit/>
            </a:bodyPr>
            <a:lstStyle/>
            <a:p>
              <a:r>
                <a:rPr lang="pt-BR" sz="2400" b="1" dirty="0"/>
                <a:t>Título aqui</a:t>
              </a:r>
            </a:p>
            <a:p>
              <a:r>
                <a:rPr lang="pt-BR" dirty="0" err="1"/>
                <a:t>Lorem</a:t>
              </a:r>
              <a:r>
                <a:rPr lang="pt-BR" dirty="0"/>
                <a:t> ipsum dolor sit amet, consectetuer adipiscing elit. </a:t>
              </a:r>
              <a:r>
                <a:rPr lang="pt-BR" dirty="0" err="1"/>
                <a:t>Maecenas</a:t>
              </a:r>
              <a:r>
                <a:rPr lang="pt-BR" dirty="0"/>
                <a:t> </a:t>
              </a:r>
              <a:r>
                <a:rPr lang="pt-BR" dirty="0" err="1"/>
                <a:t>porttitor</a:t>
              </a:r>
              <a:r>
                <a:rPr lang="pt-BR" dirty="0"/>
                <a:t>.</a:t>
              </a:r>
            </a:p>
          </p:txBody>
        </p:sp>
      </p:grpSp>
      <p:sp>
        <p:nvSpPr>
          <p:cNvPr id="35" name="Paralelogramo 34">
            <a:extLst>
              <a:ext uri="{FF2B5EF4-FFF2-40B4-BE49-F238E27FC236}">
                <a16:creationId xmlns:a16="http://schemas.microsoft.com/office/drawing/2014/main" id="{48EBD0A0-3F85-91BA-3EB4-3190BA6293AC}"/>
              </a:ext>
            </a:extLst>
          </p:cNvPr>
          <p:cNvSpPr/>
          <p:nvPr/>
        </p:nvSpPr>
        <p:spPr>
          <a:xfrm>
            <a:off x="7893554" y="0"/>
            <a:ext cx="2056921" cy="6858000"/>
          </a:xfrm>
          <a:prstGeom prst="parallelogram">
            <a:avLst>
              <a:gd name="adj" fmla="val 88089"/>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4800">
              <a:latin typeface="+mj-lt"/>
            </a:endParaRPr>
          </a:p>
        </p:txBody>
      </p:sp>
      <p:grpSp>
        <p:nvGrpSpPr>
          <p:cNvPr id="18" name="Agrupar 17">
            <a:extLst>
              <a:ext uri="{FF2B5EF4-FFF2-40B4-BE49-F238E27FC236}">
                <a16:creationId xmlns:a16="http://schemas.microsoft.com/office/drawing/2014/main" id="{A71F17FE-A4E4-11C8-9605-070FC8D9585E}"/>
              </a:ext>
            </a:extLst>
          </p:cNvPr>
          <p:cNvGrpSpPr/>
          <p:nvPr/>
        </p:nvGrpSpPr>
        <p:grpSpPr>
          <a:xfrm>
            <a:off x="6517639" y="564222"/>
            <a:ext cx="4808750" cy="1585731"/>
            <a:chOff x="6517639" y="564222"/>
            <a:chExt cx="4808750" cy="1585731"/>
          </a:xfrm>
        </p:grpSpPr>
        <p:sp>
          <p:nvSpPr>
            <p:cNvPr id="47" name="Paralelogramo 5">
              <a:extLst>
                <a:ext uri="{FF2B5EF4-FFF2-40B4-BE49-F238E27FC236}">
                  <a16:creationId xmlns:a16="http://schemas.microsoft.com/office/drawing/2014/main" id="{F0699823-08F9-2D2D-FE98-10DA384F47C0}"/>
                </a:ext>
              </a:extLst>
            </p:cNvPr>
            <p:cNvSpPr/>
            <p:nvPr/>
          </p:nvSpPr>
          <p:spPr>
            <a:xfrm rot="10800000" flipH="1" flipV="1">
              <a:off x="6517639" y="564222"/>
              <a:ext cx="4808750" cy="1585731"/>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gradFill flip="none" rotWithShape="1">
              <a:gsLst>
                <a:gs pos="70000">
                  <a:schemeClr val="accent4"/>
                </a:gs>
                <a:gs pos="100000">
                  <a:schemeClr val="accent4">
                    <a:lumMod val="20000"/>
                    <a:lumOff val="80000"/>
                    <a:alpha val="0"/>
                  </a:schemeClr>
                </a:gs>
              </a:gsLst>
              <a:lin ang="600000" scaled="0"/>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9" name="CaixaDeTexto 48">
              <a:extLst>
                <a:ext uri="{FF2B5EF4-FFF2-40B4-BE49-F238E27FC236}">
                  <a16:creationId xmlns:a16="http://schemas.microsoft.com/office/drawing/2014/main" id="{574CF7EC-0CC4-D54D-43FC-BE0F2DBD899F}"/>
                </a:ext>
              </a:extLst>
            </p:cNvPr>
            <p:cNvSpPr txBox="1"/>
            <p:nvPr/>
          </p:nvSpPr>
          <p:spPr>
            <a:xfrm>
              <a:off x="7461376" y="972985"/>
              <a:ext cx="736099"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75</a:t>
              </a:r>
            </a:p>
          </p:txBody>
        </p:sp>
        <p:sp>
          <p:nvSpPr>
            <p:cNvPr id="50" name="CaixaDeTexto 49">
              <a:extLst>
                <a:ext uri="{FF2B5EF4-FFF2-40B4-BE49-F238E27FC236}">
                  <a16:creationId xmlns:a16="http://schemas.microsoft.com/office/drawing/2014/main" id="{F28B3853-E020-0879-2054-3A0364E09E7A}"/>
                </a:ext>
              </a:extLst>
            </p:cNvPr>
            <p:cNvSpPr txBox="1"/>
            <p:nvPr/>
          </p:nvSpPr>
          <p:spPr>
            <a:xfrm>
              <a:off x="8207750" y="711563"/>
              <a:ext cx="2639133" cy="1292662"/>
            </a:xfrm>
            <a:prstGeom prst="rect">
              <a:avLst/>
            </a:prstGeom>
            <a:noFill/>
          </p:spPr>
          <p:txBody>
            <a:bodyPr wrap="square" rtlCol="0" anchor="ctr">
              <a:spAutoFit/>
            </a:bodyPr>
            <a:lstStyle/>
            <a:p>
              <a:r>
                <a:rPr lang="pt-BR" sz="2400" b="1" dirty="0"/>
                <a:t>Título aqui</a:t>
              </a:r>
            </a:p>
            <a:p>
              <a:r>
                <a:rPr lang="pt-BR" dirty="0" err="1"/>
                <a:t>Lorem</a:t>
              </a:r>
              <a:r>
                <a:rPr lang="pt-BR" dirty="0"/>
                <a:t> ipsum dolor sit amet, consectetuer adipiscing elit. </a:t>
              </a:r>
              <a:r>
                <a:rPr lang="pt-BR" dirty="0" err="1"/>
                <a:t>Maecenas</a:t>
              </a:r>
              <a:r>
                <a:rPr lang="pt-BR" dirty="0"/>
                <a:t> </a:t>
              </a:r>
              <a:r>
                <a:rPr lang="pt-BR" dirty="0" err="1"/>
                <a:t>porttitor</a:t>
              </a:r>
              <a:r>
                <a:rPr lang="pt-BR" dirty="0"/>
                <a:t>.</a:t>
              </a:r>
            </a:p>
          </p:txBody>
        </p:sp>
        <p:pic>
          <p:nvPicPr>
            <p:cNvPr id="9" name="Gráfico 8" descr="Inteligência artificial com preenchimento sólido">
              <a:extLst>
                <a:ext uri="{FF2B5EF4-FFF2-40B4-BE49-F238E27FC236}">
                  <a16:creationId xmlns:a16="http://schemas.microsoft.com/office/drawing/2014/main" id="{05156966-A4FF-AB41-6326-3EA0F8EB415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857446" y="1064085"/>
              <a:ext cx="586007" cy="586007"/>
            </a:xfrm>
            <a:prstGeom prst="rect">
              <a:avLst/>
            </a:prstGeom>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p:spPr>
        </p:pic>
      </p:grpSp>
      <p:grpSp>
        <p:nvGrpSpPr>
          <p:cNvPr id="20" name="Agrupar 19">
            <a:extLst>
              <a:ext uri="{FF2B5EF4-FFF2-40B4-BE49-F238E27FC236}">
                <a16:creationId xmlns:a16="http://schemas.microsoft.com/office/drawing/2014/main" id="{0BCF7000-D078-2A1F-26A4-5B94CEC7B573}"/>
              </a:ext>
            </a:extLst>
          </p:cNvPr>
          <p:cNvGrpSpPr/>
          <p:nvPr/>
        </p:nvGrpSpPr>
        <p:grpSpPr>
          <a:xfrm>
            <a:off x="6517639" y="4718934"/>
            <a:ext cx="4808750" cy="1585731"/>
            <a:chOff x="6517639" y="4718934"/>
            <a:chExt cx="4808750" cy="1585731"/>
          </a:xfrm>
        </p:grpSpPr>
        <p:sp>
          <p:nvSpPr>
            <p:cNvPr id="42" name="Paralelogramo 5">
              <a:extLst>
                <a:ext uri="{FF2B5EF4-FFF2-40B4-BE49-F238E27FC236}">
                  <a16:creationId xmlns:a16="http://schemas.microsoft.com/office/drawing/2014/main" id="{86BC6A5E-A607-5653-68DB-6BFFEED44001}"/>
                </a:ext>
              </a:extLst>
            </p:cNvPr>
            <p:cNvSpPr/>
            <p:nvPr/>
          </p:nvSpPr>
          <p:spPr>
            <a:xfrm rot="10800000" flipH="1" flipV="1">
              <a:off x="6517639" y="4718934"/>
              <a:ext cx="4808750" cy="1585731"/>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gradFill flip="none" rotWithShape="1">
              <a:gsLst>
                <a:gs pos="70000">
                  <a:schemeClr val="accent4"/>
                </a:gs>
                <a:gs pos="100000">
                  <a:schemeClr val="accent4">
                    <a:lumMod val="20000"/>
                    <a:lumOff val="80000"/>
                    <a:alpha val="0"/>
                  </a:schemeClr>
                </a:gs>
              </a:gsLst>
              <a:lin ang="600000" scaled="0"/>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4" name="CaixaDeTexto 43">
              <a:extLst>
                <a:ext uri="{FF2B5EF4-FFF2-40B4-BE49-F238E27FC236}">
                  <a16:creationId xmlns:a16="http://schemas.microsoft.com/office/drawing/2014/main" id="{3FC27ECC-55F0-78F3-4567-90409C63B3F9}"/>
                </a:ext>
              </a:extLst>
            </p:cNvPr>
            <p:cNvSpPr txBox="1"/>
            <p:nvPr/>
          </p:nvSpPr>
          <p:spPr>
            <a:xfrm>
              <a:off x="7448552" y="5127697"/>
              <a:ext cx="761747"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32</a:t>
              </a:r>
            </a:p>
          </p:txBody>
        </p:sp>
        <p:sp>
          <p:nvSpPr>
            <p:cNvPr id="45" name="CaixaDeTexto 44">
              <a:extLst>
                <a:ext uri="{FF2B5EF4-FFF2-40B4-BE49-F238E27FC236}">
                  <a16:creationId xmlns:a16="http://schemas.microsoft.com/office/drawing/2014/main" id="{A5962014-0B65-740A-2305-4A328D9F290E}"/>
                </a:ext>
              </a:extLst>
            </p:cNvPr>
            <p:cNvSpPr txBox="1"/>
            <p:nvPr/>
          </p:nvSpPr>
          <p:spPr>
            <a:xfrm>
              <a:off x="8207750" y="4866275"/>
              <a:ext cx="2639133" cy="1292662"/>
            </a:xfrm>
            <a:prstGeom prst="rect">
              <a:avLst/>
            </a:prstGeom>
            <a:noFill/>
          </p:spPr>
          <p:txBody>
            <a:bodyPr wrap="square" rtlCol="0" anchor="ctr">
              <a:spAutoFit/>
            </a:bodyPr>
            <a:lstStyle/>
            <a:p>
              <a:r>
                <a:rPr lang="pt-BR" sz="2400" b="1" dirty="0"/>
                <a:t>Título aqui</a:t>
              </a:r>
            </a:p>
            <a:p>
              <a:r>
                <a:rPr lang="pt-BR" dirty="0" err="1"/>
                <a:t>Lorem</a:t>
              </a:r>
              <a:r>
                <a:rPr lang="pt-BR" dirty="0"/>
                <a:t> ipsum dolor sit amet, consectetuer adipiscing elit. </a:t>
              </a:r>
              <a:r>
                <a:rPr lang="pt-BR" dirty="0" err="1"/>
                <a:t>Maecenas</a:t>
              </a:r>
              <a:r>
                <a:rPr lang="pt-BR" dirty="0"/>
                <a:t> </a:t>
              </a:r>
              <a:r>
                <a:rPr lang="pt-BR" dirty="0" err="1"/>
                <a:t>porttitor</a:t>
              </a:r>
              <a:r>
                <a:rPr lang="pt-BR" dirty="0"/>
                <a:t>.</a:t>
              </a:r>
            </a:p>
          </p:txBody>
        </p:sp>
        <p:pic>
          <p:nvPicPr>
            <p:cNvPr id="11" name="Gráfico 10" descr="Peças de xadrez com preenchimento sólido">
              <a:extLst>
                <a:ext uri="{FF2B5EF4-FFF2-40B4-BE49-F238E27FC236}">
                  <a16:creationId xmlns:a16="http://schemas.microsoft.com/office/drawing/2014/main" id="{3E6BD892-53F6-7A02-5F09-C979ABCDD4A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857446" y="5224604"/>
              <a:ext cx="586007" cy="586007"/>
            </a:xfrm>
            <a:prstGeom prst="rect">
              <a:avLst/>
            </a:prstGeom>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p:spPr>
        </p:pic>
      </p:grpSp>
      <p:grpSp>
        <p:nvGrpSpPr>
          <p:cNvPr id="19" name="Agrupar 18">
            <a:extLst>
              <a:ext uri="{FF2B5EF4-FFF2-40B4-BE49-F238E27FC236}">
                <a16:creationId xmlns:a16="http://schemas.microsoft.com/office/drawing/2014/main" id="{5064DA3A-F0C2-7954-9B65-4005DF6A8E3C}"/>
              </a:ext>
            </a:extLst>
          </p:cNvPr>
          <p:cNvGrpSpPr/>
          <p:nvPr/>
        </p:nvGrpSpPr>
        <p:grpSpPr>
          <a:xfrm>
            <a:off x="6517639" y="2641578"/>
            <a:ext cx="4808750" cy="1585731"/>
            <a:chOff x="6517639" y="2641578"/>
            <a:chExt cx="4808750" cy="1585731"/>
          </a:xfrm>
        </p:grpSpPr>
        <p:sp>
          <p:nvSpPr>
            <p:cNvPr id="37" name="Paralelogramo 5">
              <a:extLst>
                <a:ext uri="{FF2B5EF4-FFF2-40B4-BE49-F238E27FC236}">
                  <a16:creationId xmlns:a16="http://schemas.microsoft.com/office/drawing/2014/main" id="{E86F38DB-BD33-5E9F-35B5-31045322BD54}"/>
                </a:ext>
              </a:extLst>
            </p:cNvPr>
            <p:cNvSpPr/>
            <p:nvPr/>
          </p:nvSpPr>
          <p:spPr>
            <a:xfrm rot="10800000" flipH="1" flipV="1">
              <a:off x="6517639" y="2641578"/>
              <a:ext cx="4808750" cy="1585731"/>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gradFill flip="none" rotWithShape="1">
              <a:gsLst>
                <a:gs pos="70000">
                  <a:schemeClr val="accent4"/>
                </a:gs>
                <a:gs pos="100000">
                  <a:schemeClr val="accent4">
                    <a:lumMod val="20000"/>
                    <a:lumOff val="80000"/>
                    <a:alpha val="0"/>
                  </a:schemeClr>
                </a:gs>
              </a:gsLst>
              <a:lin ang="600000" scaled="0"/>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9" name="CaixaDeTexto 38">
              <a:extLst>
                <a:ext uri="{FF2B5EF4-FFF2-40B4-BE49-F238E27FC236}">
                  <a16:creationId xmlns:a16="http://schemas.microsoft.com/office/drawing/2014/main" id="{1AACEC47-5F92-76CC-54CD-D67395078AC1}"/>
                </a:ext>
              </a:extLst>
            </p:cNvPr>
            <p:cNvSpPr txBox="1"/>
            <p:nvPr/>
          </p:nvSpPr>
          <p:spPr>
            <a:xfrm>
              <a:off x="7501451" y="3050341"/>
              <a:ext cx="655949"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15</a:t>
              </a:r>
            </a:p>
          </p:txBody>
        </p:sp>
        <p:sp>
          <p:nvSpPr>
            <p:cNvPr id="40" name="CaixaDeTexto 39">
              <a:extLst>
                <a:ext uri="{FF2B5EF4-FFF2-40B4-BE49-F238E27FC236}">
                  <a16:creationId xmlns:a16="http://schemas.microsoft.com/office/drawing/2014/main" id="{D9E28FEE-1B8A-C9E4-B956-D1A1FE55D15E}"/>
                </a:ext>
              </a:extLst>
            </p:cNvPr>
            <p:cNvSpPr txBox="1"/>
            <p:nvPr/>
          </p:nvSpPr>
          <p:spPr>
            <a:xfrm>
              <a:off x="8207750" y="2788919"/>
              <a:ext cx="2639133" cy="1292662"/>
            </a:xfrm>
            <a:prstGeom prst="rect">
              <a:avLst/>
            </a:prstGeom>
            <a:noFill/>
          </p:spPr>
          <p:txBody>
            <a:bodyPr wrap="square" rtlCol="0" anchor="ctr">
              <a:spAutoFit/>
            </a:bodyPr>
            <a:lstStyle/>
            <a:p>
              <a:r>
                <a:rPr lang="pt-BR" sz="2400" b="1" dirty="0"/>
                <a:t>Título aqui</a:t>
              </a:r>
            </a:p>
            <a:p>
              <a:r>
                <a:rPr lang="pt-BR" dirty="0" err="1"/>
                <a:t>Lorem</a:t>
              </a:r>
              <a:r>
                <a:rPr lang="pt-BR" dirty="0"/>
                <a:t> ipsum dolor sit amet, consectetuer adipiscing elit. </a:t>
              </a:r>
              <a:r>
                <a:rPr lang="pt-BR" dirty="0" err="1"/>
                <a:t>Maecenas</a:t>
              </a:r>
              <a:r>
                <a:rPr lang="pt-BR" dirty="0"/>
                <a:t> </a:t>
              </a:r>
              <a:r>
                <a:rPr lang="pt-BR" dirty="0" err="1"/>
                <a:t>porttitor</a:t>
              </a:r>
              <a:r>
                <a:rPr lang="pt-BR" dirty="0"/>
                <a:t>.</a:t>
              </a:r>
            </a:p>
          </p:txBody>
        </p:sp>
        <p:pic>
          <p:nvPicPr>
            <p:cNvPr id="13" name="Gráfico 12" descr="Dado com preenchimento sólido">
              <a:extLst>
                <a:ext uri="{FF2B5EF4-FFF2-40B4-BE49-F238E27FC236}">
                  <a16:creationId xmlns:a16="http://schemas.microsoft.com/office/drawing/2014/main" id="{FD835F8F-4965-0613-68EA-19719538AFDF}"/>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857446" y="3233775"/>
              <a:ext cx="586007" cy="586007"/>
            </a:xfrm>
            <a:prstGeom prst="rect">
              <a:avLst/>
            </a:prstGeom>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p:spPr>
        </p:pic>
      </p:grpSp>
      <p:grpSp>
        <p:nvGrpSpPr>
          <p:cNvPr id="16" name="Agrupar 15">
            <a:extLst>
              <a:ext uri="{FF2B5EF4-FFF2-40B4-BE49-F238E27FC236}">
                <a16:creationId xmlns:a16="http://schemas.microsoft.com/office/drawing/2014/main" id="{9D45C7A2-D68F-1056-BC98-B72324599C9A}"/>
              </a:ext>
            </a:extLst>
          </p:cNvPr>
          <p:cNvGrpSpPr/>
          <p:nvPr/>
        </p:nvGrpSpPr>
        <p:grpSpPr>
          <a:xfrm>
            <a:off x="835130" y="4718934"/>
            <a:ext cx="4808750" cy="1585731"/>
            <a:chOff x="835130" y="4718934"/>
            <a:chExt cx="4808750" cy="1585731"/>
          </a:xfrm>
        </p:grpSpPr>
        <p:sp>
          <p:nvSpPr>
            <p:cNvPr id="26" name="Paralelogramo 5">
              <a:extLst>
                <a:ext uri="{FF2B5EF4-FFF2-40B4-BE49-F238E27FC236}">
                  <a16:creationId xmlns:a16="http://schemas.microsoft.com/office/drawing/2014/main" id="{9E849B0F-96A9-CE7F-6BF1-10AC292573A9}"/>
                </a:ext>
              </a:extLst>
            </p:cNvPr>
            <p:cNvSpPr/>
            <p:nvPr/>
          </p:nvSpPr>
          <p:spPr>
            <a:xfrm rot="10800000" flipH="1" flipV="1">
              <a:off x="835130" y="4718934"/>
              <a:ext cx="4808750" cy="1585731"/>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gradFill flip="none" rotWithShape="1">
              <a:gsLst>
                <a:gs pos="70000">
                  <a:schemeClr val="accent4"/>
                </a:gs>
                <a:gs pos="100000">
                  <a:schemeClr val="accent4">
                    <a:lumMod val="20000"/>
                    <a:lumOff val="80000"/>
                    <a:alpha val="0"/>
                  </a:schemeClr>
                </a:gs>
              </a:gsLst>
              <a:lin ang="600000" scaled="0"/>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8" name="CaixaDeTexto 27">
              <a:extLst>
                <a:ext uri="{FF2B5EF4-FFF2-40B4-BE49-F238E27FC236}">
                  <a16:creationId xmlns:a16="http://schemas.microsoft.com/office/drawing/2014/main" id="{585D54C0-AFC9-AF3E-C4E9-473EB891F25D}"/>
                </a:ext>
              </a:extLst>
            </p:cNvPr>
            <p:cNvSpPr txBox="1"/>
            <p:nvPr/>
          </p:nvSpPr>
          <p:spPr>
            <a:xfrm>
              <a:off x="1769249" y="5127697"/>
              <a:ext cx="755335"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56</a:t>
              </a:r>
            </a:p>
          </p:txBody>
        </p:sp>
        <p:sp>
          <p:nvSpPr>
            <p:cNvPr id="29" name="CaixaDeTexto 28">
              <a:extLst>
                <a:ext uri="{FF2B5EF4-FFF2-40B4-BE49-F238E27FC236}">
                  <a16:creationId xmlns:a16="http://schemas.microsoft.com/office/drawing/2014/main" id="{CBBEEFA0-135C-5D2E-38F7-6089CC5E4734}"/>
                </a:ext>
              </a:extLst>
            </p:cNvPr>
            <p:cNvSpPr txBox="1"/>
            <p:nvPr/>
          </p:nvSpPr>
          <p:spPr>
            <a:xfrm>
              <a:off x="2525241" y="4866275"/>
              <a:ext cx="2639133" cy="1292662"/>
            </a:xfrm>
            <a:prstGeom prst="rect">
              <a:avLst/>
            </a:prstGeom>
            <a:noFill/>
          </p:spPr>
          <p:txBody>
            <a:bodyPr wrap="square" rtlCol="0" anchor="ctr">
              <a:spAutoFit/>
            </a:bodyPr>
            <a:lstStyle/>
            <a:p>
              <a:r>
                <a:rPr lang="pt-BR" sz="2400" b="1" dirty="0"/>
                <a:t>Título aqui</a:t>
              </a:r>
            </a:p>
            <a:p>
              <a:r>
                <a:rPr lang="pt-BR" dirty="0" err="1"/>
                <a:t>Lorem</a:t>
              </a:r>
              <a:r>
                <a:rPr lang="pt-BR" dirty="0"/>
                <a:t> ipsum dolor sit amet, consectetuer adipiscing elit. </a:t>
              </a:r>
              <a:r>
                <a:rPr lang="pt-BR" dirty="0" err="1"/>
                <a:t>Maecenas</a:t>
              </a:r>
              <a:r>
                <a:rPr lang="pt-BR" dirty="0"/>
                <a:t> </a:t>
              </a:r>
              <a:r>
                <a:rPr lang="pt-BR" dirty="0" err="1"/>
                <a:t>porttitor</a:t>
              </a:r>
              <a:r>
                <a:rPr lang="pt-BR" dirty="0"/>
                <a:t>.</a:t>
              </a:r>
            </a:p>
          </p:txBody>
        </p:sp>
        <p:pic>
          <p:nvPicPr>
            <p:cNvPr id="15" name="Gráfico 14" descr="Engrenagens com preenchimento sólido">
              <a:extLst>
                <a:ext uri="{FF2B5EF4-FFF2-40B4-BE49-F238E27FC236}">
                  <a16:creationId xmlns:a16="http://schemas.microsoft.com/office/drawing/2014/main" id="{F0EE2071-3D27-9037-5EC6-4C340D78930B}"/>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115946" y="5218797"/>
              <a:ext cx="586007" cy="586007"/>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p:spPr>
        </p:pic>
      </p:grpSp>
      <p:grpSp>
        <p:nvGrpSpPr>
          <p:cNvPr id="14" name="Agrupar 13">
            <a:extLst>
              <a:ext uri="{FF2B5EF4-FFF2-40B4-BE49-F238E27FC236}">
                <a16:creationId xmlns:a16="http://schemas.microsoft.com/office/drawing/2014/main" id="{CF01350E-41BF-659A-3EF7-7F129E0DA6C3}"/>
              </a:ext>
            </a:extLst>
          </p:cNvPr>
          <p:cNvGrpSpPr/>
          <p:nvPr/>
        </p:nvGrpSpPr>
        <p:grpSpPr>
          <a:xfrm>
            <a:off x="835130" y="2641578"/>
            <a:ext cx="4808750" cy="1585731"/>
            <a:chOff x="835130" y="2641578"/>
            <a:chExt cx="4808750" cy="1585731"/>
          </a:xfrm>
        </p:grpSpPr>
        <p:sp>
          <p:nvSpPr>
            <p:cNvPr id="2" name="Paralelogramo 5">
              <a:extLst>
                <a:ext uri="{FF2B5EF4-FFF2-40B4-BE49-F238E27FC236}">
                  <a16:creationId xmlns:a16="http://schemas.microsoft.com/office/drawing/2014/main" id="{C5B94305-77CC-98D9-E0AF-E7D3F127B816}"/>
                </a:ext>
              </a:extLst>
            </p:cNvPr>
            <p:cNvSpPr/>
            <p:nvPr/>
          </p:nvSpPr>
          <p:spPr>
            <a:xfrm rot="10800000" flipH="1" flipV="1">
              <a:off x="835130" y="2641578"/>
              <a:ext cx="4808750" cy="1585731"/>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gradFill flip="none" rotWithShape="1">
              <a:gsLst>
                <a:gs pos="70000">
                  <a:schemeClr val="accent4"/>
                </a:gs>
                <a:gs pos="100000">
                  <a:schemeClr val="accent4">
                    <a:lumMod val="20000"/>
                    <a:lumOff val="80000"/>
                    <a:alpha val="0"/>
                  </a:schemeClr>
                </a:gs>
              </a:gsLst>
              <a:lin ang="600000" scaled="0"/>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2" name="CaixaDeTexto 21">
              <a:extLst>
                <a:ext uri="{FF2B5EF4-FFF2-40B4-BE49-F238E27FC236}">
                  <a16:creationId xmlns:a16="http://schemas.microsoft.com/office/drawing/2014/main" id="{436BABD9-787C-E088-946C-789467903F28}"/>
                </a:ext>
              </a:extLst>
            </p:cNvPr>
            <p:cNvSpPr txBox="1"/>
            <p:nvPr/>
          </p:nvSpPr>
          <p:spPr>
            <a:xfrm>
              <a:off x="1765240" y="3050341"/>
              <a:ext cx="763351"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25</a:t>
              </a:r>
            </a:p>
          </p:txBody>
        </p:sp>
        <p:sp>
          <p:nvSpPr>
            <p:cNvPr id="23" name="CaixaDeTexto 22">
              <a:extLst>
                <a:ext uri="{FF2B5EF4-FFF2-40B4-BE49-F238E27FC236}">
                  <a16:creationId xmlns:a16="http://schemas.microsoft.com/office/drawing/2014/main" id="{C4C22716-9F79-B153-562C-0BECBDF44491}"/>
                </a:ext>
              </a:extLst>
            </p:cNvPr>
            <p:cNvSpPr txBox="1"/>
            <p:nvPr/>
          </p:nvSpPr>
          <p:spPr>
            <a:xfrm>
              <a:off x="2525241" y="2788919"/>
              <a:ext cx="2639133" cy="1292662"/>
            </a:xfrm>
            <a:prstGeom prst="rect">
              <a:avLst/>
            </a:prstGeom>
            <a:noFill/>
          </p:spPr>
          <p:txBody>
            <a:bodyPr wrap="square" rtlCol="0" anchor="ctr">
              <a:spAutoFit/>
            </a:bodyPr>
            <a:lstStyle/>
            <a:p>
              <a:r>
                <a:rPr lang="pt-BR" sz="2400" b="1" dirty="0"/>
                <a:t>Título aqui</a:t>
              </a:r>
            </a:p>
            <a:p>
              <a:r>
                <a:rPr lang="pt-BR" dirty="0" err="1"/>
                <a:t>Lorem</a:t>
              </a:r>
              <a:r>
                <a:rPr lang="pt-BR" dirty="0"/>
                <a:t> ipsum dolor sit amet, consectetuer adipiscing elit. </a:t>
              </a:r>
              <a:r>
                <a:rPr lang="pt-BR" dirty="0" err="1"/>
                <a:t>Maecenas</a:t>
              </a:r>
              <a:r>
                <a:rPr lang="pt-BR" dirty="0"/>
                <a:t> </a:t>
              </a:r>
              <a:r>
                <a:rPr lang="pt-BR" dirty="0" err="1"/>
                <a:t>porttitor</a:t>
              </a:r>
              <a:r>
                <a:rPr lang="pt-BR" dirty="0"/>
                <a:t>.</a:t>
              </a:r>
            </a:p>
          </p:txBody>
        </p:sp>
        <p:pic>
          <p:nvPicPr>
            <p:cNvPr id="17" name="Gráfico 16" descr="Cérebro esquerdo com preenchimento sólido">
              <a:extLst>
                <a:ext uri="{FF2B5EF4-FFF2-40B4-BE49-F238E27FC236}">
                  <a16:creationId xmlns:a16="http://schemas.microsoft.com/office/drawing/2014/main" id="{DC3822BB-53E9-24F7-4FEF-C836ADE60F86}"/>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177032" y="3146529"/>
              <a:ext cx="586007" cy="586007"/>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p:spPr>
        </p:pic>
      </p:grpSp>
    </p:spTree>
    <p:extLst>
      <p:ext uri="{BB962C8B-B14F-4D97-AF65-F5344CB8AC3E}">
        <p14:creationId xmlns:p14="http://schemas.microsoft.com/office/powerpoint/2010/main" val="316453659"/>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up)">
                                      <p:cBhvr>
                                        <p:cTn id="10" dur="500"/>
                                        <p:tgtEl>
                                          <p:spTgt spid="35"/>
                                        </p:tgtEl>
                                      </p:cBhvr>
                                    </p:animEffect>
                                  </p:childTnLst>
                                </p:cTn>
                              </p:par>
                              <p:par>
                                <p:cTn id="11" presetID="10" presetClass="entr" presetSubtype="0" fill="hold" nodeType="withEffect">
                                  <p:stCondLst>
                                    <p:cond delay="25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nodeType="withEffect">
                                  <p:stCondLst>
                                    <p:cond delay="50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nodeType="withEffect">
                                  <p:stCondLst>
                                    <p:cond delay="75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par>
                                <p:cTn id="20" presetID="10" presetClass="entr" presetSubtype="0" fill="hold" nodeType="withEffect">
                                  <p:stCondLst>
                                    <p:cond delay="100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nodeType="withEffect">
                                  <p:stCondLst>
                                    <p:cond delay="125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nodeType="withEffect">
                                  <p:stCondLst>
                                    <p:cond delay="150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elogramo 4">
            <a:extLst>
              <a:ext uri="{FF2B5EF4-FFF2-40B4-BE49-F238E27FC236}">
                <a16:creationId xmlns:a16="http://schemas.microsoft.com/office/drawing/2014/main" id="{B7158D03-5171-61D8-4F36-1745DAB62F9E}"/>
              </a:ext>
            </a:extLst>
          </p:cNvPr>
          <p:cNvSpPr/>
          <p:nvPr/>
        </p:nvSpPr>
        <p:spPr>
          <a:xfrm>
            <a:off x="3921964" y="467991"/>
            <a:ext cx="1435808" cy="1325634"/>
          </a:xfrm>
          <a:prstGeom prst="parallelogram">
            <a:avLst>
              <a:gd name="adj" fmla="val 19482"/>
            </a:avLst>
          </a:prstGeom>
          <a:solidFill>
            <a:schemeClr val="accent4"/>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pt-BR" dirty="0"/>
          </a:p>
        </p:txBody>
      </p:sp>
      <p:sp>
        <p:nvSpPr>
          <p:cNvPr id="4" name="Paralelogramo 3">
            <a:extLst>
              <a:ext uri="{FF2B5EF4-FFF2-40B4-BE49-F238E27FC236}">
                <a16:creationId xmlns:a16="http://schemas.microsoft.com/office/drawing/2014/main" id="{AF38BCB1-50C2-B6D9-E67C-D7DF76B6BDA7}"/>
              </a:ext>
            </a:extLst>
          </p:cNvPr>
          <p:cNvSpPr/>
          <p:nvPr/>
        </p:nvSpPr>
        <p:spPr>
          <a:xfrm>
            <a:off x="5062528" y="467991"/>
            <a:ext cx="3904688" cy="1325634"/>
          </a:xfrm>
          <a:prstGeom prst="parallelogram">
            <a:avLst>
              <a:gd name="adj" fmla="val 19482"/>
            </a:avLst>
          </a:prstGeom>
          <a:gradFill flip="none" rotWithShape="1">
            <a:gsLst>
              <a:gs pos="0">
                <a:schemeClr val="accent4">
                  <a:lumMod val="5000"/>
                  <a:lumOff val="95000"/>
                </a:schemeClr>
              </a:gs>
              <a:gs pos="74000">
                <a:schemeClr val="accent4">
                  <a:lumMod val="45000"/>
                  <a:lumOff val="55000"/>
                </a:schemeClr>
              </a:gs>
              <a:gs pos="83000">
                <a:schemeClr val="accent4">
                  <a:lumMod val="45000"/>
                  <a:lumOff val="55000"/>
                </a:schemeClr>
              </a:gs>
              <a:gs pos="100000">
                <a:schemeClr val="accent4">
                  <a:lumMod val="30000"/>
                  <a:lumOff val="70000"/>
                </a:schemeClr>
              </a:gs>
            </a:gsLst>
            <a:lin ang="0" scaled="1"/>
            <a:tileRect/>
          </a:gra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pt-BR"/>
          </a:p>
        </p:txBody>
      </p:sp>
      <p:sp>
        <p:nvSpPr>
          <p:cNvPr id="2" name="Título 1">
            <a:extLst>
              <a:ext uri="{FF2B5EF4-FFF2-40B4-BE49-F238E27FC236}">
                <a16:creationId xmlns:a16="http://schemas.microsoft.com/office/drawing/2014/main" id="{96B8422B-E4BF-2589-9A1B-968FC12A746F}"/>
              </a:ext>
            </a:extLst>
          </p:cNvPr>
          <p:cNvSpPr>
            <a:spLocks noGrp="1"/>
          </p:cNvSpPr>
          <p:nvPr>
            <p:ph type="title"/>
          </p:nvPr>
        </p:nvSpPr>
        <p:spPr>
          <a:xfrm>
            <a:off x="5357772" y="492446"/>
            <a:ext cx="3120342" cy="1325563"/>
          </a:xfrm>
        </p:spPr>
        <p:txBody>
          <a:bodyPr/>
          <a:lstStyle/>
          <a:p>
            <a:r>
              <a:rPr lang="pt-BR" dirty="0">
                <a:latin typeface="+mn-lt"/>
              </a:rPr>
              <a:t>ANÁLISE DE </a:t>
            </a:r>
            <a:r>
              <a:rPr lang="pt-BR" dirty="0">
                <a:solidFill>
                  <a:schemeClr val="accent1"/>
                </a:solidFill>
              </a:rPr>
              <a:t>CUSTO</a:t>
            </a:r>
          </a:p>
        </p:txBody>
      </p:sp>
      <p:sp>
        <p:nvSpPr>
          <p:cNvPr id="3" name="Paralelogramo 2">
            <a:extLst>
              <a:ext uri="{FF2B5EF4-FFF2-40B4-BE49-F238E27FC236}">
                <a16:creationId xmlns:a16="http://schemas.microsoft.com/office/drawing/2014/main" id="{656EC0BB-D756-4AF9-52DF-FEB711CD0868}"/>
              </a:ext>
            </a:extLst>
          </p:cNvPr>
          <p:cNvSpPr/>
          <p:nvPr/>
        </p:nvSpPr>
        <p:spPr>
          <a:xfrm>
            <a:off x="185195" y="222813"/>
            <a:ext cx="4826643" cy="6412375"/>
          </a:xfrm>
          <a:prstGeom prst="parallelogram">
            <a:avLst/>
          </a:prstGeom>
          <a:blipFill>
            <a:blip r:embed="rId2"/>
            <a:srcRect/>
            <a:stretch>
              <a:fillRect l="-14457" r="-84823"/>
            </a:stretch>
          </a:blipFill>
          <a:ln>
            <a:noFill/>
          </a:ln>
          <a:effectLst>
            <a:outerShdw blurRad="254000" sx="105000" sy="105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CaixaDeTexto 5">
            <a:extLst>
              <a:ext uri="{FF2B5EF4-FFF2-40B4-BE49-F238E27FC236}">
                <a16:creationId xmlns:a16="http://schemas.microsoft.com/office/drawing/2014/main" id="{A8B9656E-1005-76BF-D433-F82456CBC0BF}"/>
              </a:ext>
            </a:extLst>
          </p:cNvPr>
          <p:cNvSpPr txBox="1"/>
          <p:nvPr/>
        </p:nvSpPr>
        <p:spPr>
          <a:xfrm>
            <a:off x="5357772" y="2232679"/>
            <a:ext cx="5657247" cy="1200329"/>
          </a:xfrm>
          <a:prstGeom prst="rect">
            <a:avLst/>
          </a:prstGeom>
          <a:noFill/>
        </p:spPr>
        <p:txBody>
          <a:bodyPr wrap="square" rtlCol="0">
            <a:spAutoFit/>
          </a:bodyPr>
          <a:lstStyle/>
          <a:p>
            <a:r>
              <a:rPr lang="pt-BR" dirty="0"/>
              <a:t>Lorem ipsum dolor sit amet, consectetuer adipiscing elit. Maecenas porttitor congue massa. Fusce posuere, magna sed pulvinar ultricies, purus lectus malesuada libero, sit amet commodo magna </a:t>
            </a:r>
            <a:r>
              <a:rPr lang="pt-BR" dirty="0" err="1"/>
              <a:t>eros</a:t>
            </a:r>
            <a:r>
              <a:rPr lang="pt-BR" dirty="0"/>
              <a:t>.</a:t>
            </a:r>
          </a:p>
        </p:txBody>
      </p:sp>
      <p:grpSp>
        <p:nvGrpSpPr>
          <p:cNvPr id="10" name="Agrupar 9">
            <a:extLst>
              <a:ext uri="{FF2B5EF4-FFF2-40B4-BE49-F238E27FC236}">
                <a16:creationId xmlns:a16="http://schemas.microsoft.com/office/drawing/2014/main" id="{DC18EBAE-ECD7-1CCC-AA9A-BD25747C74A4}"/>
              </a:ext>
            </a:extLst>
          </p:cNvPr>
          <p:cNvGrpSpPr/>
          <p:nvPr/>
        </p:nvGrpSpPr>
        <p:grpSpPr>
          <a:xfrm>
            <a:off x="5357772" y="3698626"/>
            <a:ext cx="4609462" cy="769441"/>
            <a:chOff x="5357772" y="3698626"/>
            <a:chExt cx="4609462" cy="769441"/>
          </a:xfrm>
        </p:grpSpPr>
        <p:sp>
          <p:nvSpPr>
            <p:cNvPr id="9" name="CaixaDeTexto 8">
              <a:extLst>
                <a:ext uri="{FF2B5EF4-FFF2-40B4-BE49-F238E27FC236}">
                  <a16:creationId xmlns:a16="http://schemas.microsoft.com/office/drawing/2014/main" id="{657F7D55-712C-9412-AE8A-4025A300DBA3}"/>
                </a:ext>
              </a:extLst>
            </p:cNvPr>
            <p:cNvSpPr txBox="1"/>
            <p:nvPr/>
          </p:nvSpPr>
          <p:spPr>
            <a:xfrm>
              <a:off x="5357772" y="3852515"/>
              <a:ext cx="1835759" cy="461665"/>
            </a:xfrm>
            <a:prstGeom prst="rect">
              <a:avLst/>
            </a:prstGeom>
            <a:noFill/>
          </p:spPr>
          <p:txBody>
            <a:bodyPr wrap="none" rtlCol="0" anchor="ctr">
              <a:spAutoFit/>
            </a:bodyPr>
            <a:lstStyle/>
            <a:p>
              <a:r>
                <a:rPr lang="pt-BR" sz="2400" b="1" dirty="0">
                  <a:solidFill>
                    <a:schemeClr val="accent1">
                      <a:lumMod val="50000"/>
                    </a:schemeClr>
                  </a:solidFill>
                </a:rPr>
                <a:t>Seu título aqui</a:t>
              </a:r>
            </a:p>
          </p:txBody>
        </p:sp>
        <p:sp>
          <p:nvSpPr>
            <p:cNvPr id="17" name="Forma Livre: Forma 16">
              <a:extLst>
                <a:ext uri="{FF2B5EF4-FFF2-40B4-BE49-F238E27FC236}">
                  <a16:creationId xmlns:a16="http://schemas.microsoft.com/office/drawing/2014/main" id="{E37D042B-96B3-6EF7-0960-0043AFDC93C2}"/>
                </a:ext>
              </a:extLst>
            </p:cNvPr>
            <p:cNvSpPr/>
            <p:nvPr/>
          </p:nvSpPr>
          <p:spPr>
            <a:xfrm>
              <a:off x="7879219" y="3852513"/>
              <a:ext cx="448220" cy="461668"/>
            </a:xfrm>
            <a:custGeom>
              <a:avLst/>
              <a:gdLst>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183639 w 534869"/>
                <a:gd name="connsiteY5" fmla="*/ 367278 h 550917"/>
                <a:gd name="connsiteX6" fmla="*/ 182064 w 534869"/>
                <a:gd name="connsiteY6" fmla="*/ 367278 h 550917"/>
                <a:gd name="connsiteX7" fmla="*/ 273884 w 534869"/>
                <a:gd name="connsiteY7" fmla="*/ 275458 h 550917"/>
                <a:gd name="connsiteX8" fmla="*/ 182032 w 534869"/>
                <a:gd name="connsiteY8" fmla="*/ 183606 h 550917"/>
                <a:gd name="connsiteX9" fmla="*/ 183606 w 534869"/>
                <a:gd name="connsiteY9" fmla="*/ 183606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183639 w 534869"/>
                <a:gd name="connsiteY5" fmla="*/ 367278 h 550917"/>
                <a:gd name="connsiteX6" fmla="*/ 182064 w 534869"/>
                <a:gd name="connsiteY6" fmla="*/ 367278 h 550917"/>
                <a:gd name="connsiteX7" fmla="*/ 273884 w 534869"/>
                <a:gd name="connsiteY7" fmla="*/ 275458 h 550917"/>
                <a:gd name="connsiteX8" fmla="*/ 182032 w 534869"/>
                <a:gd name="connsiteY8" fmla="*/ 183606 h 550917"/>
                <a:gd name="connsiteX9" fmla="*/ 0 w 534869"/>
                <a:gd name="connsiteY9" fmla="*/ 0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183639 w 534869"/>
                <a:gd name="connsiteY5" fmla="*/ 367278 h 550917"/>
                <a:gd name="connsiteX6" fmla="*/ 273884 w 534869"/>
                <a:gd name="connsiteY6" fmla="*/ 275458 h 550917"/>
                <a:gd name="connsiteX7" fmla="*/ 182032 w 534869"/>
                <a:gd name="connsiteY7" fmla="*/ 183606 h 550917"/>
                <a:gd name="connsiteX8" fmla="*/ 0 w 534869"/>
                <a:gd name="connsiteY8" fmla="*/ 0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273884 w 534869"/>
                <a:gd name="connsiteY5" fmla="*/ 275458 h 550917"/>
                <a:gd name="connsiteX6" fmla="*/ 182032 w 534869"/>
                <a:gd name="connsiteY6" fmla="*/ 183606 h 550917"/>
                <a:gd name="connsiteX7" fmla="*/ 0 w 534869"/>
                <a:gd name="connsiteY7" fmla="*/ 0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273884 w 534869"/>
                <a:gd name="connsiteY5" fmla="*/ 275458 h 550917"/>
                <a:gd name="connsiteX6" fmla="*/ 0 w 534869"/>
                <a:gd name="connsiteY6" fmla="*/ 0 h 55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869" h="550917">
                  <a:moveTo>
                    <a:pt x="0" y="0"/>
                  </a:moveTo>
                  <a:lnTo>
                    <a:pt x="259410" y="0"/>
                  </a:lnTo>
                  <a:lnTo>
                    <a:pt x="534869" y="275458"/>
                  </a:lnTo>
                  <a:lnTo>
                    <a:pt x="259410" y="550917"/>
                  </a:lnTo>
                  <a:lnTo>
                    <a:pt x="0" y="550917"/>
                  </a:lnTo>
                  <a:lnTo>
                    <a:pt x="273884" y="275458"/>
                  </a:lnTo>
                  <a:lnTo>
                    <a:pt x="0" y="0"/>
                  </a:lnTo>
                  <a:close/>
                </a:path>
              </a:pathLst>
            </a:cu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4800">
                <a:latin typeface="+mj-lt"/>
              </a:endParaRPr>
            </a:p>
          </p:txBody>
        </p:sp>
        <p:sp>
          <p:nvSpPr>
            <p:cNvPr id="18" name="CaixaDeTexto 17">
              <a:extLst>
                <a:ext uri="{FF2B5EF4-FFF2-40B4-BE49-F238E27FC236}">
                  <a16:creationId xmlns:a16="http://schemas.microsoft.com/office/drawing/2014/main" id="{0068BE58-DE16-C3C6-D755-5749041432F6}"/>
                </a:ext>
              </a:extLst>
            </p:cNvPr>
            <p:cNvSpPr txBox="1"/>
            <p:nvPr/>
          </p:nvSpPr>
          <p:spPr>
            <a:xfrm>
              <a:off x="9013127" y="3698626"/>
              <a:ext cx="954107" cy="769441"/>
            </a:xfrm>
            <a:prstGeom prst="rect">
              <a:avLst/>
            </a:prstGeom>
            <a:noFill/>
          </p:spPr>
          <p:txBody>
            <a:bodyPr wrap="none" rtlCol="0" anchor="ctr">
              <a:spAutoFit/>
            </a:bodyPr>
            <a:lstStyle/>
            <a:p>
              <a:pPr algn="r"/>
              <a:r>
                <a:rPr lang="pt-BR" sz="4400" dirty="0">
                  <a:solidFill>
                    <a:schemeClr val="accent1">
                      <a:lumMod val="50000"/>
                    </a:schemeClr>
                  </a:solidFill>
                  <a:latin typeface="+mj-lt"/>
                </a:rPr>
                <a:t>100</a:t>
              </a:r>
            </a:p>
          </p:txBody>
        </p:sp>
      </p:grpSp>
      <p:grpSp>
        <p:nvGrpSpPr>
          <p:cNvPr id="11" name="Agrupar 10">
            <a:extLst>
              <a:ext uri="{FF2B5EF4-FFF2-40B4-BE49-F238E27FC236}">
                <a16:creationId xmlns:a16="http://schemas.microsoft.com/office/drawing/2014/main" id="{076B43E1-1B5A-A1DD-76F2-D9008557D572}"/>
              </a:ext>
            </a:extLst>
          </p:cNvPr>
          <p:cNvGrpSpPr/>
          <p:nvPr/>
        </p:nvGrpSpPr>
        <p:grpSpPr>
          <a:xfrm>
            <a:off x="5357772" y="4489233"/>
            <a:ext cx="4609462" cy="769441"/>
            <a:chOff x="5357772" y="4489233"/>
            <a:chExt cx="4609462" cy="769441"/>
          </a:xfrm>
        </p:grpSpPr>
        <p:sp>
          <p:nvSpPr>
            <p:cNvPr id="22" name="CaixaDeTexto 21">
              <a:extLst>
                <a:ext uri="{FF2B5EF4-FFF2-40B4-BE49-F238E27FC236}">
                  <a16:creationId xmlns:a16="http://schemas.microsoft.com/office/drawing/2014/main" id="{626489C4-5066-71EE-5AD0-4EBF1E5819A8}"/>
                </a:ext>
              </a:extLst>
            </p:cNvPr>
            <p:cNvSpPr txBox="1"/>
            <p:nvPr/>
          </p:nvSpPr>
          <p:spPr>
            <a:xfrm>
              <a:off x="5357772" y="4643122"/>
              <a:ext cx="1835759" cy="461665"/>
            </a:xfrm>
            <a:prstGeom prst="rect">
              <a:avLst/>
            </a:prstGeom>
            <a:noFill/>
          </p:spPr>
          <p:txBody>
            <a:bodyPr wrap="none" rtlCol="0" anchor="ctr">
              <a:spAutoFit/>
            </a:bodyPr>
            <a:lstStyle/>
            <a:p>
              <a:r>
                <a:rPr lang="pt-BR" sz="2400" b="1" dirty="0">
                  <a:solidFill>
                    <a:schemeClr val="accent1">
                      <a:lumMod val="50000"/>
                    </a:schemeClr>
                  </a:solidFill>
                </a:rPr>
                <a:t>Seu título aqui</a:t>
              </a:r>
            </a:p>
          </p:txBody>
        </p:sp>
        <p:sp>
          <p:nvSpPr>
            <p:cNvPr id="23" name="Forma Livre: Forma 22">
              <a:extLst>
                <a:ext uri="{FF2B5EF4-FFF2-40B4-BE49-F238E27FC236}">
                  <a16:creationId xmlns:a16="http://schemas.microsoft.com/office/drawing/2014/main" id="{3A01B018-4B18-DD28-0916-481D731D60B6}"/>
                </a:ext>
              </a:extLst>
            </p:cNvPr>
            <p:cNvSpPr/>
            <p:nvPr/>
          </p:nvSpPr>
          <p:spPr>
            <a:xfrm>
              <a:off x="7879219" y="4643120"/>
              <a:ext cx="448220" cy="461668"/>
            </a:xfrm>
            <a:custGeom>
              <a:avLst/>
              <a:gdLst>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183639 w 534869"/>
                <a:gd name="connsiteY5" fmla="*/ 367278 h 550917"/>
                <a:gd name="connsiteX6" fmla="*/ 182064 w 534869"/>
                <a:gd name="connsiteY6" fmla="*/ 367278 h 550917"/>
                <a:gd name="connsiteX7" fmla="*/ 273884 w 534869"/>
                <a:gd name="connsiteY7" fmla="*/ 275458 h 550917"/>
                <a:gd name="connsiteX8" fmla="*/ 182032 w 534869"/>
                <a:gd name="connsiteY8" fmla="*/ 183606 h 550917"/>
                <a:gd name="connsiteX9" fmla="*/ 183606 w 534869"/>
                <a:gd name="connsiteY9" fmla="*/ 183606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183639 w 534869"/>
                <a:gd name="connsiteY5" fmla="*/ 367278 h 550917"/>
                <a:gd name="connsiteX6" fmla="*/ 182064 w 534869"/>
                <a:gd name="connsiteY6" fmla="*/ 367278 h 550917"/>
                <a:gd name="connsiteX7" fmla="*/ 273884 w 534869"/>
                <a:gd name="connsiteY7" fmla="*/ 275458 h 550917"/>
                <a:gd name="connsiteX8" fmla="*/ 182032 w 534869"/>
                <a:gd name="connsiteY8" fmla="*/ 183606 h 550917"/>
                <a:gd name="connsiteX9" fmla="*/ 0 w 534869"/>
                <a:gd name="connsiteY9" fmla="*/ 0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183639 w 534869"/>
                <a:gd name="connsiteY5" fmla="*/ 367278 h 550917"/>
                <a:gd name="connsiteX6" fmla="*/ 273884 w 534869"/>
                <a:gd name="connsiteY6" fmla="*/ 275458 h 550917"/>
                <a:gd name="connsiteX7" fmla="*/ 182032 w 534869"/>
                <a:gd name="connsiteY7" fmla="*/ 183606 h 550917"/>
                <a:gd name="connsiteX8" fmla="*/ 0 w 534869"/>
                <a:gd name="connsiteY8" fmla="*/ 0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273884 w 534869"/>
                <a:gd name="connsiteY5" fmla="*/ 275458 h 550917"/>
                <a:gd name="connsiteX6" fmla="*/ 182032 w 534869"/>
                <a:gd name="connsiteY6" fmla="*/ 183606 h 550917"/>
                <a:gd name="connsiteX7" fmla="*/ 0 w 534869"/>
                <a:gd name="connsiteY7" fmla="*/ 0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273884 w 534869"/>
                <a:gd name="connsiteY5" fmla="*/ 275458 h 550917"/>
                <a:gd name="connsiteX6" fmla="*/ 0 w 534869"/>
                <a:gd name="connsiteY6" fmla="*/ 0 h 55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869" h="550917">
                  <a:moveTo>
                    <a:pt x="0" y="0"/>
                  </a:moveTo>
                  <a:lnTo>
                    <a:pt x="259410" y="0"/>
                  </a:lnTo>
                  <a:lnTo>
                    <a:pt x="534869" y="275458"/>
                  </a:lnTo>
                  <a:lnTo>
                    <a:pt x="259410" y="550917"/>
                  </a:lnTo>
                  <a:lnTo>
                    <a:pt x="0" y="550917"/>
                  </a:lnTo>
                  <a:lnTo>
                    <a:pt x="273884" y="275458"/>
                  </a:lnTo>
                  <a:lnTo>
                    <a:pt x="0" y="0"/>
                  </a:lnTo>
                  <a:close/>
                </a:path>
              </a:pathLst>
            </a:cu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4800">
                <a:latin typeface="+mj-lt"/>
              </a:endParaRPr>
            </a:p>
          </p:txBody>
        </p:sp>
        <p:sp>
          <p:nvSpPr>
            <p:cNvPr id="24" name="CaixaDeTexto 23">
              <a:extLst>
                <a:ext uri="{FF2B5EF4-FFF2-40B4-BE49-F238E27FC236}">
                  <a16:creationId xmlns:a16="http://schemas.microsoft.com/office/drawing/2014/main" id="{9ACFBE32-E43C-8337-1EF1-87DB704F63E9}"/>
                </a:ext>
              </a:extLst>
            </p:cNvPr>
            <p:cNvSpPr txBox="1"/>
            <p:nvPr/>
          </p:nvSpPr>
          <p:spPr>
            <a:xfrm>
              <a:off x="9013127" y="4489233"/>
              <a:ext cx="954107" cy="769441"/>
            </a:xfrm>
            <a:prstGeom prst="rect">
              <a:avLst/>
            </a:prstGeom>
            <a:noFill/>
          </p:spPr>
          <p:txBody>
            <a:bodyPr wrap="none" rtlCol="0" anchor="ctr">
              <a:spAutoFit/>
            </a:bodyPr>
            <a:lstStyle/>
            <a:p>
              <a:pPr algn="r"/>
              <a:r>
                <a:rPr lang="pt-BR" sz="4400" dirty="0">
                  <a:solidFill>
                    <a:schemeClr val="accent1">
                      <a:lumMod val="50000"/>
                    </a:schemeClr>
                  </a:solidFill>
                  <a:latin typeface="+mj-lt"/>
                </a:rPr>
                <a:t>100</a:t>
              </a:r>
            </a:p>
          </p:txBody>
        </p:sp>
      </p:grpSp>
      <p:grpSp>
        <p:nvGrpSpPr>
          <p:cNvPr id="12" name="Agrupar 11">
            <a:extLst>
              <a:ext uri="{FF2B5EF4-FFF2-40B4-BE49-F238E27FC236}">
                <a16:creationId xmlns:a16="http://schemas.microsoft.com/office/drawing/2014/main" id="{A51FA922-B466-B5C4-862E-D2456D464579}"/>
              </a:ext>
            </a:extLst>
          </p:cNvPr>
          <p:cNvGrpSpPr/>
          <p:nvPr/>
        </p:nvGrpSpPr>
        <p:grpSpPr>
          <a:xfrm>
            <a:off x="5357772" y="5288816"/>
            <a:ext cx="4609462" cy="769441"/>
            <a:chOff x="5357772" y="5288816"/>
            <a:chExt cx="4609462" cy="769441"/>
          </a:xfrm>
        </p:grpSpPr>
        <p:sp>
          <p:nvSpPr>
            <p:cNvPr id="25" name="CaixaDeTexto 24">
              <a:extLst>
                <a:ext uri="{FF2B5EF4-FFF2-40B4-BE49-F238E27FC236}">
                  <a16:creationId xmlns:a16="http://schemas.microsoft.com/office/drawing/2014/main" id="{DF7B0C1F-A8B5-C438-8651-A14BA6E4CC5E}"/>
                </a:ext>
              </a:extLst>
            </p:cNvPr>
            <p:cNvSpPr txBox="1"/>
            <p:nvPr/>
          </p:nvSpPr>
          <p:spPr>
            <a:xfrm>
              <a:off x="5357772" y="5442705"/>
              <a:ext cx="1835759" cy="461665"/>
            </a:xfrm>
            <a:prstGeom prst="rect">
              <a:avLst/>
            </a:prstGeom>
            <a:noFill/>
          </p:spPr>
          <p:txBody>
            <a:bodyPr wrap="none" rtlCol="0" anchor="ctr">
              <a:spAutoFit/>
            </a:bodyPr>
            <a:lstStyle/>
            <a:p>
              <a:r>
                <a:rPr lang="pt-BR" sz="2400" b="1" dirty="0">
                  <a:solidFill>
                    <a:schemeClr val="accent1">
                      <a:lumMod val="50000"/>
                    </a:schemeClr>
                  </a:solidFill>
                </a:rPr>
                <a:t>Seu título aqui</a:t>
              </a:r>
            </a:p>
          </p:txBody>
        </p:sp>
        <p:sp>
          <p:nvSpPr>
            <p:cNvPr id="26" name="Forma Livre: Forma 25">
              <a:extLst>
                <a:ext uri="{FF2B5EF4-FFF2-40B4-BE49-F238E27FC236}">
                  <a16:creationId xmlns:a16="http://schemas.microsoft.com/office/drawing/2014/main" id="{DF18DF63-E7D7-2017-2717-A0CD4753F093}"/>
                </a:ext>
              </a:extLst>
            </p:cNvPr>
            <p:cNvSpPr/>
            <p:nvPr/>
          </p:nvSpPr>
          <p:spPr>
            <a:xfrm>
              <a:off x="7879219" y="5442703"/>
              <a:ext cx="448220" cy="461668"/>
            </a:xfrm>
            <a:custGeom>
              <a:avLst/>
              <a:gdLst>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183639 w 534869"/>
                <a:gd name="connsiteY5" fmla="*/ 367278 h 550917"/>
                <a:gd name="connsiteX6" fmla="*/ 182064 w 534869"/>
                <a:gd name="connsiteY6" fmla="*/ 367278 h 550917"/>
                <a:gd name="connsiteX7" fmla="*/ 273884 w 534869"/>
                <a:gd name="connsiteY7" fmla="*/ 275458 h 550917"/>
                <a:gd name="connsiteX8" fmla="*/ 182032 w 534869"/>
                <a:gd name="connsiteY8" fmla="*/ 183606 h 550917"/>
                <a:gd name="connsiteX9" fmla="*/ 183606 w 534869"/>
                <a:gd name="connsiteY9" fmla="*/ 183606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183639 w 534869"/>
                <a:gd name="connsiteY5" fmla="*/ 367278 h 550917"/>
                <a:gd name="connsiteX6" fmla="*/ 182064 w 534869"/>
                <a:gd name="connsiteY6" fmla="*/ 367278 h 550917"/>
                <a:gd name="connsiteX7" fmla="*/ 273884 w 534869"/>
                <a:gd name="connsiteY7" fmla="*/ 275458 h 550917"/>
                <a:gd name="connsiteX8" fmla="*/ 182032 w 534869"/>
                <a:gd name="connsiteY8" fmla="*/ 183606 h 550917"/>
                <a:gd name="connsiteX9" fmla="*/ 0 w 534869"/>
                <a:gd name="connsiteY9" fmla="*/ 0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183639 w 534869"/>
                <a:gd name="connsiteY5" fmla="*/ 367278 h 550917"/>
                <a:gd name="connsiteX6" fmla="*/ 273884 w 534869"/>
                <a:gd name="connsiteY6" fmla="*/ 275458 h 550917"/>
                <a:gd name="connsiteX7" fmla="*/ 182032 w 534869"/>
                <a:gd name="connsiteY7" fmla="*/ 183606 h 550917"/>
                <a:gd name="connsiteX8" fmla="*/ 0 w 534869"/>
                <a:gd name="connsiteY8" fmla="*/ 0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273884 w 534869"/>
                <a:gd name="connsiteY5" fmla="*/ 275458 h 550917"/>
                <a:gd name="connsiteX6" fmla="*/ 182032 w 534869"/>
                <a:gd name="connsiteY6" fmla="*/ 183606 h 550917"/>
                <a:gd name="connsiteX7" fmla="*/ 0 w 534869"/>
                <a:gd name="connsiteY7" fmla="*/ 0 h 550917"/>
                <a:gd name="connsiteX0" fmla="*/ 0 w 534869"/>
                <a:gd name="connsiteY0" fmla="*/ 0 h 550917"/>
                <a:gd name="connsiteX1" fmla="*/ 259410 w 534869"/>
                <a:gd name="connsiteY1" fmla="*/ 0 h 550917"/>
                <a:gd name="connsiteX2" fmla="*/ 534869 w 534869"/>
                <a:gd name="connsiteY2" fmla="*/ 275458 h 550917"/>
                <a:gd name="connsiteX3" fmla="*/ 259410 w 534869"/>
                <a:gd name="connsiteY3" fmla="*/ 550917 h 550917"/>
                <a:gd name="connsiteX4" fmla="*/ 0 w 534869"/>
                <a:gd name="connsiteY4" fmla="*/ 550917 h 550917"/>
                <a:gd name="connsiteX5" fmla="*/ 273884 w 534869"/>
                <a:gd name="connsiteY5" fmla="*/ 275458 h 550917"/>
                <a:gd name="connsiteX6" fmla="*/ 0 w 534869"/>
                <a:gd name="connsiteY6" fmla="*/ 0 h 55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869" h="550917">
                  <a:moveTo>
                    <a:pt x="0" y="0"/>
                  </a:moveTo>
                  <a:lnTo>
                    <a:pt x="259410" y="0"/>
                  </a:lnTo>
                  <a:lnTo>
                    <a:pt x="534869" y="275458"/>
                  </a:lnTo>
                  <a:lnTo>
                    <a:pt x="259410" y="550917"/>
                  </a:lnTo>
                  <a:lnTo>
                    <a:pt x="0" y="550917"/>
                  </a:lnTo>
                  <a:lnTo>
                    <a:pt x="273884" y="275458"/>
                  </a:lnTo>
                  <a:lnTo>
                    <a:pt x="0" y="0"/>
                  </a:lnTo>
                  <a:close/>
                </a:path>
              </a:pathLst>
            </a:cu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4800">
                <a:latin typeface="+mj-lt"/>
              </a:endParaRPr>
            </a:p>
          </p:txBody>
        </p:sp>
        <p:sp>
          <p:nvSpPr>
            <p:cNvPr id="27" name="CaixaDeTexto 26">
              <a:extLst>
                <a:ext uri="{FF2B5EF4-FFF2-40B4-BE49-F238E27FC236}">
                  <a16:creationId xmlns:a16="http://schemas.microsoft.com/office/drawing/2014/main" id="{D5DE5395-E04B-6454-A190-592FF5DFBCBE}"/>
                </a:ext>
              </a:extLst>
            </p:cNvPr>
            <p:cNvSpPr txBox="1"/>
            <p:nvPr/>
          </p:nvSpPr>
          <p:spPr>
            <a:xfrm>
              <a:off x="9013127" y="5288816"/>
              <a:ext cx="954107" cy="769441"/>
            </a:xfrm>
            <a:prstGeom prst="rect">
              <a:avLst/>
            </a:prstGeom>
            <a:noFill/>
          </p:spPr>
          <p:txBody>
            <a:bodyPr wrap="none" rtlCol="0" anchor="ctr">
              <a:spAutoFit/>
            </a:bodyPr>
            <a:lstStyle/>
            <a:p>
              <a:pPr algn="r"/>
              <a:r>
                <a:rPr lang="pt-BR" sz="4400" dirty="0">
                  <a:solidFill>
                    <a:schemeClr val="accent1">
                      <a:lumMod val="50000"/>
                    </a:schemeClr>
                  </a:solidFill>
                  <a:latin typeface="+mj-lt"/>
                </a:rPr>
                <a:t>100</a:t>
              </a:r>
            </a:p>
          </p:txBody>
        </p:sp>
      </p:grpSp>
    </p:spTree>
    <p:extLst>
      <p:ext uri="{BB962C8B-B14F-4D97-AF65-F5344CB8AC3E}">
        <p14:creationId xmlns:p14="http://schemas.microsoft.com/office/powerpoint/2010/main" val="1343253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50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aixaDeTexto 8">
            <a:extLst>
              <a:ext uri="{FF2B5EF4-FFF2-40B4-BE49-F238E27FC236}">
                <a16:creationId xmlns:a16="http://schemas.microsoft.com/office/drawing/2014/main" id="{A723FD30-AFA8-1083-E2AC-CDB2C713E2B9}"/>
              </a:ext>
            </a:extLst>
          </p:cNvPr>
          <p:cNvSpPr txBox="1"/>
          <p:nvPr/>
        </p:nvSpPr>
        <p:spPr>
          <a:xfrm>
            <a:off x="4552709" y="5327123"/>
            <a:ext cx="3086582" cy="646331"/>
          </a:xfrm>
          <a:prstGeom prst="rect">
            <a:avLst/>
          </a:prstGeom>
          <a:noFill/>
        </p:spPr>
        <p:txBody>
          <a:bodyPr wrap="square" rtlCol="0">
            <a:spAutoFit/>
          </a:bodyPr>
          <a:lstStyle/>
          <a:p>
            <a:r>
              <a:rPr lang="pt-BR" dirty="0"/>
              <a:t>Lorem ipsum dolor sit amet, consectetuer adipiscing </a:t>
            </a:r>
            <a:r>
              <a:rPr lang="pt-BR" dirty="0" err="1"/>
              <a:t>elit</a:t>
            </a:r>
            <a:r>
              <a:rPr lang="pt-BR" dirty="0"/>
              <a:t>.</a:t>
            </a:r>
          </a:p>
        </p:txBody>
      </p:sp>
      <p:sp>
        <p:nvSpPr>
          <p:cNvPr id="14" name="CaixaDeTexto 13">
            <a:extLst>
              <a:ext uri="{FF2B5EF4-FFF2-40B4-BE49-F238E27FC236}">
                <a16:creationId xmlns:a16="http://schemas.microsoft.com/office/drawing/2014/main" id="{DDF4AA64-508A-328D-71B1-35C20BB6C60E}"/>
              </a:ext>
            </a:extLst>
          </p:cNvPr>
          <p:cNvSpPr txBox="1"/>
          <p:nvPr/>
        </p:nvSpPr>
        <p:spPr>
          <a:xfrm>
            <a:off x="8082987" y="5327123"/>
            <a:ext cx="3086582" cy="646331"/>
          </a:xfrm>
          <a:prstGeom prst="rect">
            <a:avLst/>
          </a:prstGeom>
          <a:noFill/>
        </p:spPr>
        <p:txBody>
          <a:bodyPr wrap="square" rtlCol="0">
            <a:spAutoFit/>
          </a:bodyPr>
          <a:lstStyle/>
          <a:p>
            <a:r>
              <a:rPr lang="pt-BR" dirty="0"/>
              <a:t>Lorem ipsum dolor sit amet, consectetuer adipiscing </a:t>
            </a:r>
            <a:r>
              <a:rPr lang="pt-BR" dirty="0" err="1"/>
              <a:t>elit</a:t>
            </a:r>
            <a:r>
              <a:rPr lang="pt-BR" dirty="0"/>
              <a:t>.</a:t>
            </a:r>
          </a:p>
        </p:txBody>
      </p:sp>
      <p:sp>
        <p:nvSpPr>
          <p:cNvPr id="18" name="CaixaDeTexto 17">
            <a:extLst>
              <a:ext uri="{FF2B5EF4-FFF2-40B4-BE49-F238E27FC236}">
                <a16:creationId xmlns:a16="http://schemas.microsoft.com/office/drawing/2014/main" id="{B4A329EC-5B7F-E17C-1EDF-3030C5DB0791}"/>
              </a:ext>
            </a:extLst>
          </p:cNvPr>
          <p:cNvSpPr txBox="1"/>
          <p:nvPr/>
        </p:nvSpPr>
        <p:spPr>
          <a:xfrm>
            <a:off x="1022431" y="5327123"/>
            <a:ext cx="3086582" cy="646331"/>
          </a:xfrm>
          <a:prstGeom prst="rect">
            <a:avLst/>
          </a:prstGeom>
          <a:noFill/>
        </p:spPr>
        <p:txBody>
          <a:bodyPr wrap="square" rtlCol="0">
            <a:spAutoFit/>
          </a:bodyPr>
          <a:lstStyle/>
          <a:p>
            <a:r>
              <a:rPr lang="pt-BR" dirty="0"/>
              <a:t>Lorem ipsum dolor sit amet, consectetuer adipiscing </a:t>
            </a:r>
            <a:r>
              <a:rPr lang="pt-BR" dirty="0" err="1"/>
              <a:t>elit</a:t>
            </a:r>
            <a:r>
              <a:rPr lang="pt-BR" dirty="0"/>
              <a:t>.</a:t>
            </a:r>
          </a:p>
        </p:txBody>
      </p:sp>
      <p:sp>
        <p:nvSpPr>
          <p:cNvPr id="5" name="Paralelogramo 4">
            <a:extLst>
              <a:ext uri="{FF2B5EF4-FFF2-40B4-BE49-F238E27FC236}">
                <a16:creationId xmlns:a16="http://schemas.microsoft.com/office/drawing/2014/main" id="{A52212C1-9ED9-7F55-8360-FABF6162485D}"/>
              </a:ext>
            </a:extLst>
          </p:cNvPr>
          <p:cNvSpPr/>
          <p:nvPr/>
        </p:nvSpPr>
        <p:spPr>
          <a:xfrm>
            <a:off x="0" y="1857160"/>
            <a:ext cx="12192000" cy="4998792"/>
          </a:xfrm>
          <a:prstGeom prst="parallelogram">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2" name="Título 1">
            <a:extLst>
              <a:ext uri="{FF2B5EF4-FFF2-40B4-BE49-F238E27FC236}">
                <a16:creationId xmlns:a16="http://schemas.microsoft.com/office/drawing/2014/main" id="{56231E2F-4FE4-AAC4-039F-8D79458B8B89}"/>
              </a:ext>
            </a:extLst>
          </p:cNvPr>
          <p:cNvSpPr>
            <a:spLocks noGrp="1"/>
          </p:cNvSpPr>
          <p:nvPr>
            <p:ph type="title"/>
          </p:nvPr>
        </p:nvSpPr>
        <p:spPr/>
        <p:txBody>
          <a:bodyPr/>
          <a:lstStyle/>
          <a:p>
            <a:pPr algn="ctr"/>
            <a:r>
              <a:rPr lang="pt-BR" dirty="0">
                <a:latin typeface="+mn-lt"/>
              </a:rPr>
              <a:t>PLANO DE </a:t>
            </a:r>
            <a:r>
              <a:rPr lang="pt-BR" dirty="0">
                <a:solidFill>
                  <a:schemeClr val="accent1"/>
                </a:solidFill>
              </a:rPr>
              <a:t>DESENVOLVIMENTO</a:t>
            </a:r>
          </a:p>
        </p:txBody>
      </p:sp>
      <p:grpSp>
        <p:nvGrpSpPr>
          <p:cNvPr id="8" name="Agrupar 7">
            <a:extLst>
              <a:ext uri="{FF2B5EF4-FFF2-40B4-BE49-F238E27FC236}">
                <a16:creationId xmlns:a16="http://schemas.microsoft.com/office/drawing/2014/main" id="{D43C7BF1-8547-D311-F283-8220CC6968EC}"/>
              </a:ext>
            </a:extLst>
          </p:cNvPr>
          <p:cNvGrpSpPr/>
          <p:nvPr/>
        </p:nvGrpSpPr>
        <p:grpSpPr>
          <a:xfrm>
            <a:off x="4552709" y="1997991"/>
            <a:ext cx="3086582" cy="3162660"/>
            <a:chOff x="4552709" y="1997991"/>
            <a:chExt cx="3086582" cy="3162660"/>
          </a:xfrm>
        </p:grpSpPr>
        <p:sp>
          <p:nvSpPr>
            <p:cNvPr id="4" name="Paralelogramo 3">
              <a:extLst>
                <a:ext uri="{FF2B5EF4-FFF2-40B4-BE49-F238E27FC236}">
                  <a16:creationId xmlns:a16="http://schemas.microsoft.com/office/drawing/2014/main" id="{663772A5-155E-486D-4877-5255D7844088}"/>
                </a:ext>
              </a:extLst>
            </p:cNvPr>
            <p:cNvSpPr/>
            <p:nvPr/>
          </p:nvSpPr>
          <p:spPr>
            <a:xfrm>
              <a:off x="4552709" y="2432042"/>
              <a:ext cx="3086582" cy="2728609"/>
            </a:xfrm>
            <a:prstGeom prst="parallelogram">
              <a:avLst>
                <a:gd name="adj" fmla="val 18212"/>
              </a:avLst>
            </a:prstGeom>
            <a:gradFill flip="none" rotWithShape="1">
              <a:gsLst>
                <a:gs pos="0">
                  <a:schemeClr val="accent4">
                    <a:lumMod val="50000"/>
                    <a:shade val="30000"/>
                    <a:satMod val="115000"/>
                  </a:schemeClr>
                </a:gs>
                <a:gs pos="50000">
                  <a:schemeClr val="accent4">
                    <a:lumMod val="50000"/>
                    <a:shade val="67500"/>
                    <a:satMod val="115000"/>
                  </a:schemeClr>
                </a:gs>
                <a:gs pos="100000">
                  <a:schemeClr val="accent4">
                    <a:lumMod val="50000"/>
                    <a:shade val="100000"/>
                    <a:satMod val="115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t-BR"/>
            </a:p>
          </p:txBody>
        </p:sp>
        <p:sp>
          <p:nvSpPr>
            <p:cNvPr id="7" name="Retângulo 6">
              <a:extLst>
                <a:ext uri="{FF2B5EF4-FFF2-40B4-BE49-F238E27FC236}">
                  <a16:creationId xmlns:a16="http://schemas.microsoft.com/office/drawing/2014/main" id="{BC2AC9B3-0B7B-D928-684A-C6AC85F3F3E0}"/>
                </a:ext>
              </a:extLst>
            </p:cNvPr>
            <p:cNvSpPr/>
            <p:nvPr/>
          </p:nvSpPr>
          <p:spPr>
            <a:xfrm>
              <a:off x="4552709" y="1997991"/>
              <a:ext cx="868101" cy="868101"/>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4800" dirty="0">
                  <a:latin typeface="+mj-lt"/>
                </a:rPr>
                <a:t>02</a:t>
              </a:r>
            </a:p>
          </p:txBody>
        </p:sp>
        <p:sp>
          <p:nvSpPr>
            <p:cNvPr id="10" name="CaixaDeTexto 9">
              <a:extLst>
                <a:ext uri="{FF2B5EF4-FFF2-40B4-BE49-F238E27FC236}">
                  <a16:creationId xmlns:a16="http://schemas.microsoft.com/office/drawing/2014/main" id="{8C8535EC-9C51-B86A-61F4-AFDD1EB90979}"/>
                </a:ext>
              </a:extLst>
            </p:cNvPr>
            <p:cNvSpPr txBox="1"/>
            <p:nvPr/>
          </p:nvSpPr>
          <p:spPr>
            <a:xfrm>
              <a:off x="4996405" y="2981088"/>
              <a:ext cx="2176041" cy="2031325"/>
            </a:xfrm>
            <a:prstGeom prst="rect">
              <a:avLst/>
            </a:prstGeom>
            <a:noFill/>
          </p:spPr>
          <p:txBody>
            <a:bodyPr wrap="square" rtlCol="0">
              <a:spAutoFit/>
            </a:bodyPr>
            <a:lstStyle/>
            <a:p>
              <a:r>
                <a:rPr lang="pt-BR" dirty="0">
                  <a:solidFill>
                    <a:schemeClr val="bg1"/>
                  </a:solidFill>
                </a:rPr>
                <a:t>Lorem ipsum dolor sit amet, consectetuer adipiscing elit. Maecenas porttitor congue massa. Fusce posuere, magna sed </a:t>
              </a:r>
              <a:r>
                <a:rPr lang="pt-BR" dirty="0" err="1">
                  <a:solidFill>
                    <a:schemeClr val="bg1"/>
                  </a:solidFill>
                </a:rPr>
                <a:t>pulvinar</a:t>
              </a:r>
              <a:r>
                <a:rPr lang="pt-BR" dirty="0">
                  <a:solidFill>
                    <a:schemeClr val="bg1"/>
                  </a:solidFill>
                </a:rPr>
                <a:t> </a:t>
              </a:r>
              <a:r>
                <a:rPr lang="pt-BR" dirty="0" err="1">
                  <a:solidFill>
                    <a:schemeClr val="bg1"/>
                  </a:solidFill>
                </a:rPr>
                <a:t>ultricies</a:t>
              </a:r>
              <a:r>
                <a:rPr lang="pt-BR" dirty="0">
                  <a:solidFill>
                    <a:schemeClr val="bg1"/>
                  </a:solidFill>
                </a:rPr>
                <a:t>.</a:t>
              </a:r>
            </a:p>
          </p:txBody>
        </p:sp>
      </p:grpSp>
      <p:grpSp>
        <p:nvGrpSpPr>
          <p:cNvPr id="11" name="Agrupar 10">
            <a:extLst>
              <a:ext uri="{FF2B5EF4-FFF2-40B4-BE49-F238E27FC236}">
                <a16:creationId xmlns:a16="http://schemas.microsoft.com/office/drawing/2014/main" id="{F7611192-9021-02CB-3562-8D1CF71F20A5}"/>
              </a:ext>
            </a:extLst>
          </p:cNvPr>
          <p:cNvGrpSpPr/>
          <p:nvPr/>
        </p:nvGrpSpPr>
        <p:grpSpPr>
          <a:xfrm>
            <a:off x="8082987" y="1997991"/>
            <a:ext cx="3086582" cy="3162660"/>
            <a:chOff x="8082987" y="1997991"/>
            <a:chExt cx="3086582" cy="3162660"/>
          </a:xfrm>
        </p:grpSpPr>
        <p:sp>
          <p:nvSpPr>
            <p:cNvPr id="12" name="Paralelogramo 11">
              <a:extLst>
                <a:ext uri="{FF2B5EF4-FFF2-40B4-BE49-F238E27FC236}">
                  <a16:creationId xmlns:a16="http://schemas.microsoft.com/office/drawing/2014/main" id="{86A97F7C-951E-8085-4844-9BEE4F7B5CEB}"/>
                </a:ext>
              </a:extLst>
            </p:cNvPr>
            <p:cNvSpPr/>
            <p:nvPr/>
          </p:nvSpPr>
          <p:spPr>
            <a:xfrm>
              <a:off x="8082987" y="2432042"/>
              <a:ext cx="3086582" cy="2728609"/>
            </a:xfrm>
            <a:prstGeom prst="parallelogram">
              <a:avLst>
                <a:gd name="adj" fmla="val 18212"/>
              </a:avLst>
            </a:prstGeom>
            <a:gradFill flip="none" rotWithShape="1">
              <a:gsLst>
                <a:gs pos="0">
                  <a:schemeClr val="accent4">
                    <a:lumMod val="50000"/>
                    <a:shade val="30000"/>
                    <a:satMod val="115000"/>
                  </a:schemeClr>
                </a:gs>
                <a:gs pos="50000">
                  <a:schemeClr val="accent4">
                    <a:lumMod val="50000"/>
                    <a:shade val="67500"/>
                    <a:satMod val="115000"/>
                  </a:schemeClr>
                </a:gs>
                <a:gs pos="100000">
                  <a:schemeClr val="accent4">
                    <a:lumMod val="50000"/>
                    <a:shade val="100000"/>
                    <a:satMod val="115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t-BR"/>
            </a:p>
          </p:txBody>
        </p:sp>
        <p:sp>
          <p:nvSpPr>
            <p:cNvPr id="13" name="Retângulo 12">
              <a:extLst>
                <a:ext uri="{FF2B5EF4-FFF2-40B4-BE49-F238E27FC236}">
                  <a16:creationId xmlns:a16="http://schemas.microsoft.com/office/drawing/2014/main" id="{1E160EF8-B1D9-1845-4D6F-719173AA32AF}"/>
                </a:ext>
              </a:extLst>
            </p:cNvPr>
            <p:cNvSpPr/>
            <p:nvPr/>
          </p:nvSpPr>
          <p:spPr>
            <a:xfrm>
              <a:off x="8082987" y="1997991"/>
              <a:ext cx="868101" cy="868101"/>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4800" dirty="0">
                  <a:latin typeface="+mj-lt"/>
                </a:rPr>
                <a:t>03</a:t>
              </a:r>
            </a:p>
          </p:txBody>
        </p:sp>
        <p:sp>
          <p:nvSpPr>
            <p:cNvPr id="15" name="CaixaDeTexto 14">
              <a:extLst>
                <a:ext uri="{FF2B5EF4-FFF2-40B4-BE49-F238E27FC236}">
                  <a16:creationId xmlns:a16="http://schemas.microsoft.com/office/drawing/2014/main" id="{219A7BE1-6ED0-F56C-F82C-ECC11873BA0D}"/>
                </a:ext>
              </a:extLst>
            </p:cNvPr>
            <p:cNvSpPr txBox="1"/>
            <p:nvPr/>
          </p:nvSpPr>
          <p:spPr>
            <a:xfrm>
              <a:off x="8526683" y="2981088"/>
              <a:ext cx="2176041" cy="2031325"/>
            </a:xfrm>
            <a:prstGeom prst="rect">
              <a:avLst/>
            </a:prstGeom>
            <a:noFill/>
          </p:spPr>
          <p:txBody>
            <a:bodyPr wrap="square" rtlCol="0">
              <a:spAutoFit/>
            </a:bodyPr>
            <a:lstStyle/>
            <a:p>
              <a:r>
                <a:rPr lang="pt-BR" dirty="0">
                  <a:solidFill>
                    <a:schemeClr val="bg1"/>
                  </a:solidFill>
                </a:rPr>
                <a:t>Lorem ipsum dolor sit amet, consectetuer adipiscing elit. Maecenas porttitor congue massa. Fusce posuere, magna sed </a:t>
              </a:r>
              <a:r>
                <a:rPr lang="pt-BR" dirty="0" err="1">
                  <a:solidFill>
                    <a:schemeClr val="bg1"/>
                  </a:solidFill>
                </a:rPr>
                <a:t>pulvinar</a:t>
              </a:r>
              <a:r>
                <a:rPr lang="pt-BR" dirty="0">
                  <a:solidFill>
                    <a:schemeClr val="bg1"/>
                  </a:solidFill>
                </a:rPr>
                <a:t> </a:t>
              </a:r>
              <a:r>
                <a:rPr lang="pt-BR" dirty="0" err="1">
                  <a:solidFill>
                    <a:schemeClr val="bg1"/>
                  </a:solidFill>
                </a:rPr>
                <a:t>ultricies</a:t>
              </a:r>
              <a:r>
                <a:rPr lang="pt-BR" dirty="0">
                  <a:solidFill>
                    <a:schemeClr val="bg1"/>
                  </a:solidFill>
                </a:rPr>
                <a:t>.</a:t>
              </a:r>
            </a:p>
          </p:txBody>
        </p:sp>
      </p:grpSp>
      <p:grpSp>
        <p:nvGrpSpPr>
          <p:cNvPr id="6" name="Agrupar 5">
            <a:extLst>
              <a:ext uri="{FF2B5EF4-FFF2-40B4-BE49-F238E27FC236}">
                <a16:creationId xmlns:a16="http://schemas.microsoft.com/office/drawing/2014/main" id="{B3BAE477-6735-675C-5F2E-6E58FEDF8C48}"/>
              </a:ext>
            </a:extLst>
          </p:cNvPr>
          <p:cNvGrpSpPr/>
          <p:nvPr/>
        </p:nvGrpSpPr>
        <p:grpSpPr>
          <a:xfrm>
            <a:off x="1022431" y="1997991"/>
            <a:ext cx="3086582" cy="3162660"/>
            <a:chOff x="1022431" y="1997991"/>
            <a:chExt cx="3086582" cy="3162660"/>
          </a:xfrm>
        </p:grpSpPr>
        <p:sp>
          <p:nvSpPr>
            <p:cNvPr id="16" name="Paralelogramo 15">
              <a:extLst>
                <a:ext uri="{FF2B5EF4-FFF2-40B4-BE49-F238E27FC236}">
                  <a16:creationId xmlns:a16="http://schemas.microsoft.com/office/drawing/2014/main" id="{9A75DA2B-9FCB-7BB4-7AC4-59B4560D3C3D}"/>
                </a:ext>
              </a:extLst>
            </p:cNvPr>
            <p:cNvSpPr/>
            <p:nvPr/>
          </p:nvSpPr>
          <p:spPr>
            <a:xfrm>
              <a:off x="1022431" y="2432042"/>
              <a:ext cx="3086582" cy="2728609"/>
            </a:xfrm>
            <a:prstGeom prst="parallelogram">
              <a:avLst>
                <a:gd name="adj" fmla="val 18212"/>
              </a:avLst>
            </a:prstGeom>
            <a:gradFill flip="none" rotWithShape="1">
              <a:gsLst>
                <a:gs pos="0">
                  <a:schemeClr val="accent4">
                    <a:lumMod val="50000"/>
                    <a:shade val="30000"/>
                    <a:satMod val="115000"/>
                  </a:schemeClr>
                </a:gs>
                <a:gs pos="50000">
                  <a:schemeClr val="accent4">
                    <a:lumMod val="50000"/>
                    <a:shade val="67500"/>
                    <a:satMod val="115000"/>
                  </a:schemeClr>
                </a:gs>
                <a:gs pos="100000">
                  <a:schemeClr val="accent4">
                    <a:lumMod val="50000"/>
                    <a:shade val="100000"/>
                    <a:satMod val="115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t-BR"/>
            </a:p>
          </p:txBody>
        </p:sp>
        <p:sp>
          <p:nvSpPr>
            <p:cNvPr id="17" name="Retângulo 16">
              <a:extLst>
                <a:ext uri="{FF2B5EF4-FFF2-40B4-BE49-F238E27FC236}">
                  <a16:creationId xmlns:a16="http://schemas.microsoft.com/office/drawing/2014/main" id="{E4C7D4F1-DFE3-4C82-EBF7-3CBCD5C7555D}"/>
                </a:ext>
              </a:extLst>
            </p:cNvPr>
            <p:cNvSpPr/>
            <p:nvPr/>
          </p:nvSpPr>
          <p:spPr>
            <a:xfrm>
              <a:off x="1022431" y="1997991"/>
              <a:ext cx="868101" cy="868101"/>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4800" dirty="0">
                  <a:latin typeface="+mj-lt"/>
                </a:rPr>
                <a:t>01</a:t>
              </a:r>
            </a:p>
          </p:txBody>
        </p:sp>
        <p:sp>
          <p:nvSpPr>
            <p:cNvPr id="19" name="CaixaDeTexto 18">
              <a:extLst>
                <a:ext uri="{FF2B5EF4-FFF2-40B4-BE49-F238E27FC236}">
                  <a16:creationId xmlns:a16="http://schemas.microsoft.com/office/drawing/2014/main" id="{4CE97F57-35CF-280E-4DE5-C2A5656F828F}"/>
                </a:ext>
              </a:extLst>
            </p:cNvPr>
            <p:cNvSpPr txBox="1"/>
            <p:nvPr/>
          </p:nvSpPr>
          <p:spPr>
            <a:xfrm>
              <a:off x="1466127" y="2981088"/>
              <a:ext cx="2176041" cy="2031325"/>
            </a:xfrm>
            <a:prstGeom prst="rect">
              <a:avLst/>
            </a:prstGeom>
            <a:noFill/>
          </p:spPr>
          <p:txBody>
            <a:bodyPr wrap="square" rtlCol="0">
              <a:spAutoFit/>
            </a:bodyPr>
            <a:lstStyle/>
            <a:p>
              <a:r>
                <a:rPr lang="pt-BR" dirty="0">
                  <a:solidFill>
                    <a:schemeClr val="bg1"/>
                  </a:solidFill>
                </a:rPr>
                <a:t>Lorem ipsum dolor sit amet, consectetuer adipiscing elit. Maecenas porttitor congue massa. Fusce posuere, magna sed </a:t>
              </a:r>
              <a:r>
                <a:rPr lang="pt-BR" dirty="0" err="1">
                  <a:solidFill>
                    <a:schemeClr val="bg1"/>
                  </a:solidFill>
                </a:rPr>
                <a:t>pulvinar</a:t>
              </a:r>
              <a:r>
                <a:rPr lang="pt-BR" dirty="0">
                  <a:solidFill>
                    <a:schemeClr val="bg1"/>
                  </a:solidFill>
                </a:rPr>
                <a:t> </a:t>
              </a:r>
              <a:r>
                <a:rPr lang="pt-BR" dirty="0" err="1">
                  <a:solidFill>
                    <a:schemeClr val="bg1"/>
                  </a:solidFill>
                </a:rPr>
                <a:t>ultricies</a:t>
              </a:r>
              <a:r>
                <a:rPr lang="pt-BR" dirty="0">
                  <a:solidFill>
                    <a:schemeClr val="bg1"/>
                  </a:solidFill>
                </a:rPr>
                <a:t>.</a:t>
              </a:r>
            </a:p>
          </p:txBody>
        </p:sp>
      </p:grpSp>
    </p:spTree>
    <p:extLst>
      <p:ext uri="{BB962C8B-B14F-4D97-AF65-F5344CB8AC3E}">
        <p14:creationId xmlns:p14="http://schemas.microsoft.com/office/powerpoint/2010/main" val="23653818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anim calcmode="lin" valueType="num">
                                      <p:cBhvr>
                                        <p:cTn id="24" dur="1000" fill="hold"/>
                                        <p:tgtEl>
                                          <p:spTgt spid="9"/>
                                        </p:tgtEl>
                                        <p:attrNameLst>
                                          <p:attrName>ppt_x</p:attrName>
                                        </p:attrNameLst>
                                      </p:cBhvr>
                                      <p:tavLst>
                                        <p:tav tm="0">
                                          <p:val>
                                            <p:strVal val="#ppt_x"/>
                                          </p:val>
                                        </p:tav>
                                        <p:tav tm="100000">
                                          <p:val>
                                            <p:strVal val="#ppt_x"/>
                                          </p:val>
                                        </p:tav>
                                      </p:tavLst>
                                    </p:anim>
                                    <p:anim calcmode="lin" valueType="num">
                                      <p:cBhvr>
                                        <p:cTn id="25" dur="1000" fill="hold"/>
                                        <p:tgtEl>
                                          <p:spTgt spid="9"/>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anim calcmode="lin" valueType="num">
                                      <p:cBhvr>
                                        <p:cTn id="30" dur="1000" fill="hold"/>
                                        <p:tgtEl>
                                          <p:spTgt spid="11"/>
                                        </p:tgtEl>
                                        <p:attrNameLst>
                                          <p:attrName>ppt_x</p:attrName>
                                        </p:attrNameLst>
                                      </p:cBhvr>
                                      <p:tavLst>
                                        <p:tav tm="0">
                                          <p:val>
                                            <p:strVal val="#ppt_x"/>
                                          </p:val>
                                        </p:tav>
                                        <p:tav tm="100000">
                                          <p:val>
                                            <p:strVal val="#ppt_x"/>
                                          </p:val>
                                        </p:tav>
                                      </p:tavLst>
                                    </p:anim>
                                    <p:anim calcmode="lin" valueType="num">
                                      <p:cBhvr>
                                        <p:cTn id="31" dur="1000" fill="hold"/>
                                        <p:tgtEl>
                                          <p:spTgt spid="11"/>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1000"/>
                                        <p:tgtEl>
                                          <p:spTgt spid="14"/>
                                        </p:tgtEl>
                                      </p:cBhvr>
                                    </p:animEffect>
                                    <p:anim calcmode="lin" valueType="num">
                                      <p:cBhvr>
                                        <p:cTn id="35" dur="1000" fill="hold"/>
                                        <p:tgtEl>
                                          <p:spTgt spid="14"/>
                                        </p:tgtEl>
                                        <p:attrNameLst>
                                          <p:attrName>ppt_x</p:attrName>
                                        </p:attrNameLst>
                                      </p:cBhvr>
                                      <p:tavLst>
                                        <p:tav tm="0">
                                          <p:val>
                                            <p:strVal val="#ppt_x"/>
                                          </p:val>
                                        </p:tav>
                                        <p:tav tm="100000">
                                          <p:val>
                                            <p:strVal val="#ppt_x"/>
                                          </p:val>
                                        </p:tav>
                                      </p:tavLst>
                                    </p:anim>
                                    <p:anim calcmode="lin" valueType="num">
                                      <p:cBhvr>
                                        <p:cTn id="3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elogramo 4">
            <a:extLst>
              <a:ext uri="{FF2B5EF4-FFF2-40B4-BE49-F238E27FC236}">
                <a16:creationId xmlns:a16="http://schemas.microsoft.com/office/drawing/2014/main" id="{A27186DC-B4F6-7F16-BF6A-D86A83D6B8D7}"/>
              </a:ext>
            </a:extLst>
          </p:cNvPr>
          <p:cNvSpPr/>
          <p:nvPr/>
        </p:nvSpPr>
        <p:spPr>
          <a:xfrm>
            <a:off x="4377239" y="0"/>
            <a:ext cx="4183204" cy="6858000"/>
          </a:xfrm>
          <a:prstGeom prst="parallelogram">
            <a:avLst>
              <a:gd name="adj" fmla="val 43734"/>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2" name="Paralelogramo 1">
            <a:extLst>
              <a:ext uri="{FF2B5EF4-FFF2-40B4-BE49-F238E27FC236}">
                <a16:creationId xmlns:a16="http://schemas.microsoft.com/office/drawing/2014/main" id="{0816840B-BC93-9DEE-D01B-64897C019F62}"/>
              </a:ext>
            </a:extLst>
          </p:cNvPr>
          <p:cNvSpPr/>
          <p:nvPr/>
        </p:nvSpPr>
        <p:spPr>
          <a:xfrm>
            <a:off x="5440381" y="0"/>
            <a:ext cx="2056921" cy="6858000"/>
          </a:xfrm>
          <a:prstGeom prst="parallelogram">
            <a:avLst>
              <a:gd name="adj" fmla="val 88089"/>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4800">
              <a:latin typeface="+mj-lt"/>
            </a:endParaRPr>
          </a:p>
        </p:txBody>
      </p:sp>
      <p:sp>
        <p:nvSpPr>
          <p:cNvPr id="3" name="Paralelogramo 2">
            <a:extLst>
              <a:ext uri="{FF2B5EF4-FFF2-40B4-BE49-F238E27FC236}">
                <a16:creationId xmlns:a16="http://schemas.microsoft.com/office/drawing/2014/main" id="{E76ECC74-7C49-9FDF-D3D1-1CE67F7B0A39}"/>
              </a:ext>
            </a:extLst>
          </p:cNvPr>
          <p:cNvSpPr/>
          <p:nvPr/>
        </p:nvSpPr>
        <p:spPr>
          <a:xfrm>
            <a:off x="582245" y="904093"/>
            <a:ext cx="255955" cy="533141"/>
          </a:xfrm>
          <a:prstGeom prst="parallelogram">
            <a:avLst>
              <a:gd name="adj" fmla="val 6179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CaixaDeTexto 3">
            <a:extLst>
              <a:ext uri="{FF2B5EF4-FFF2-40B4-BE49-F238E27FC236}">
                <a16:creationId xmlns:a16="http://schemas.microsoft.com/office/drawing/2014/main" id="{E29FBF52-3340-327F-9233-966C649C519C}"/>
              </a:ext>
            </a:extLst>
          </p:cNvPr>
          <p:cNvSpPr txBox="1"/>
          <p:nvPr/>
        </p:nvSpPr>
        <p:spPr>
          <a:xfrm>
            <a:off x="838200" y="904093"/>
            <a:ext cx="4104190" cy="1200329"/>
          </a:xfrm>
          <a:prstGeom prst="rect">
            <a:avLst/>
          </a:prstGeom>
          <a:noFill/>
        </p:spPr>
        <p:txBody>
          <a:bodyPr wrap="square" rtlCol="0">
            <a:spAutoFit/>
          </a:bodyPr>
          <a:lstStyle/>
          <a:p>
            <a:r>
              <a:rPr lang="pt-BR" dirty="0"/>
              <a:t>Lorem ipsum dolor sit amet, consectetuer adipiscing elit. Maecenas porttitor congue massa. Fusce posuere, magna sed pulvinar ultricies, purus lectus </a:t>
            </a:r>
            <a:r>
              <a:rPr lang="pt-BR" dirty="0" err="1"/>
              <a:t>malesuada</a:t>
            </a:r>
            <a:r>
              <a:rPr lang="pt-BR" dirty="0"/>
              <a:t> libero.</a:t>
            </a:r>
          </a:p>
        </p:txBody>
      </p:sp>
      <p:grpSp>
        <p:nvGrpSpPr>
          <p:cNvPr id="23" name="Agrupar 22">
            <a:extLst>
              <a:ext uri="{FF2B5EF4-FFF2-40B4-BE49-F238E27FC236}">
                <a16:creationId xmlns:a16="http://schemas.microsoft.com/office/drawing/2014/main" id="{1790A647-8B02-E402-E6FA-76128C2D3C1C}"/>
              </a:ext>
            </a:extLst>
          </p:cNvPr>
          <p:cNvGrpSpPr/>
          <p:nvPr/>
        </p:nvGrpSpPr>
        <p:grpSpPr>
          <a:xfrm>
            <a:off x="6873324" y="1120864"/>
            <a:ext cx="5012200" cy="1200329"/>
            <a:chOff x="6873324" y="1120864"/>
            <a:chExt cx="5012200" cy="1200329"/>
          </a:xfrm>
        </p:grpSpPr>
        <p:cxnSp>
          <p:nvCxnSpPr>
            <p:cNvPr id="14" name="Conector reto 13">
              <a:extLst>
                <a:ext uri="{FF2B5EF4-FFF2-40B4-BE49-F238E27FC236}">
                  <a16:creationId xmlns:a16="http://schemas.microsoft.com/office/drawing/2014/main" id="{A0BAFAB6-F379-77AD-FB0E-B5190CBF98F1}"/>
                </a:ext>
              </a:extLst>
            </p:cNvPr>
            <p:cNvCxnSpPr>
              <a:cxnSpLocks/>
              <a:stCxn id="7" idx="6"/>
            </p:cNvCxnSpPr>
            <p:nvPr/>
          </p:nvCxnSpPr>
          <p:spPr>
            <a:xfrm>
              <a:off x="6974998" y="1718908"/>
              <a:ext cx="1913384" cy="2120"/>
            </a:xfrm>
            <a:prstGeom prst="line">
              <a:avLst/>
            </a:prstGeom>
            <a:ln w="19050">
              <a:solidFill>
                <a:schemeClr val="accent4">
                  <a:lumMod val="50000"/>
                </a:schemeClr>
              </a:solidFill>
              <a:headEnd type="none" w="lg" len="lg"/>
            </a:ln>
          </p:spPr>
          <p:style>
            <a:lnRef idx="1">
              <a:schemeClr val="accent1"/>
            </a:lnRef>
            <a:fillRef idx="0">
              <a:schemeClr val="accent1"/>
            </a:fillRef>
            <a:effectRef idx="0">
              <a:schemeClr val="accent1"/>
            </a:effectRef>
            <a:fontRef idx="minor">
              <a:schemeClr val="tx1"/>
            </a:fontRef>
          </p:style>
        </p:cxnSp>
        <p:sp>
          <p:nvSpPr>
            <p:cNvPr id="15" name="CaixaDeTexto 14">
              <a:extLst>
                <a:ext uri="{FF2B5EF4-FFF2-40B4-BE49-F238E27FC236}">
                  <a16:creationId xmlns:a16="http://schemas.microsoft.com/office/drawing/2014/main" id="{1460F314-23BB-2D80-ED6D-9DB17F67B856}"/>
                </a:ext>
              </a:extLst>
            </p:cNvPr>
            <p:cNvSpPr txBox="1"/>
            <p:nvPr/>
          </p:nvSpPr>
          <p:spPr>
            <a:xfrm>
              <a:off x="8888382" y="1120864"/>
              <a:ext cx="2997142" cy="1200329"/>
            </a:xfrm>
            <a:prstGeom prst="rect">
              <a:avLst/>
            </a:prstGeom>
            <a:noFill/>
          </p:spPr>
          <p:txBody>
            <a:bodyPr wrap="square" rtlCol="0" anchor="ctr">
              <a:spAutoFit/>
            </a:bodyPr>
            <a:lstStyle/>
            <a:p>
              <a:r>
                <a:rPr lang="pt-BR" dirty="0"/>
                <a:t>Lorem ipsum dolor sit amet, consectetuer adipiscing elit. </a:t>
              </a:r>
              <a:r>
                <a:rPr lang="pt-BR" dirty="0" err="1"/>
                <a:t>Maecenas</a:t>
              </a:r>
              <a:r>
                <a:rPr lang="pt-BR" dirty="0"/>
                <a:t> </a:t>
              </a:r>
              <a:r>
                <a:rPr lang="pt-BR" b="1" dirty="0" err="1"/>
                <a:t>porttitor</a:t>
              </a:r>
              <a:r>
                <a:rPr lang="pt-BR" dirty="0"/>
                <a:t> </a:t>
              </a:r>
              <a:r>
                <a:rPr lang="pt-BR" dirty="0" err="1"/>
                <a:t>congue</a:t>
              </a:r>
              <a:r>
                <a:rPr lang="pt-BR" dirty="0"/>
                <a:t> massa. </a:t>
              </a:r>
              <a:r>
                <a:rPr lang="pt-BR" dirty="0" err="1"/>
                <a:t>Fusce</a:t>
              </a:r>
              <a:r>
                <a:rPr lang="pt-BR" dirty="0"/>
                <a:t> </a:t>
              </a:r>
              <a:r>
                <a:rPr lang="pt-BR" dirty="0" err="1"/>
                <a:t>posuere</a:t>
              </a:r>
              <a:r>
                <a:rPr lang="pt-BR" dirty="0"/>
                <a:t>.</a:t>
              </a:r>
            </a:p>
          </p:txBody>
        </p:sp>
        <p:sp>
          <p:nvSpPr>
            <p:cNvPr id="7" name="Elipse 6">
              <a:extLst>
                <a:ext uri="{FF2B5EF4-FFF2-40B4-BE49-F238E27FC236}">
                  <a16:creationId xmlns:a16="http://schemas.microsoft.com/office/drawing/2014/main" id="{1E2A1E88-8FED-F7BD-0456-D5EEDF9BC2A2}"/>
                </a:ext>
              </a:extLst>
            </p:cNvPr>
            <p:cNvSpPr/>
            <p:nvPr/>
          </p:nvSpPr>
          <p:spPr>
            <a:xfrm>
              <a:off x="6873324" y="1668071"/>
              <a:ext cx="101674" cy="101674"/>
            </a:xfrm>
            <a:prstGeom prst="ellipse">
              <a:avLst/>
            </a:prstGeom>
            <a:solidFill>
              <a:schemeClr val="bg1"/>
            </a:solidFill>
            <a:ln w="19050">
              <a:solidFill>
                <a:schemeClr val="accent4">
                  <a:lumMod val="50000"/>
                </a:schemeClr>
              </a:solidFill>
              <a:head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grpSp>
      <p:grpSp>
        <p:nvGrpSpPr>
          <p:cNvPr id="24" name="Agrupar 23">
            <a:extLst>
              <a:ext uri="{FF2B5EF4-FFF2-40B4-BE49-F238E27FC236}">
                <a16:creationId xmlns:a16="http://schemas.microsoft.com/office/drawing/2014/main" id="{B90D5FF1-D525-F89B-D84F-8F69F6CAE429}"/>
              </a:ext>
            </a:extLst>
          </p:cNvPr>
          <p:cNvGrpSpPr/>
          <p:nvPr/>
        </p:nvGrpSpPr>
        <p:grpSpPr>
          <a:xfrm>
            <a:off x="6418004" y="2837652"/>
            <a:ext cx="5020480" cy="1200329"/>
            <a:chOff x="6418004" y="2837652"/>
            <a:chExt cx="5020480" cy="1200329"/>
          </a:xfrm>
        </p:grpSpPr>
        <p:cxnSp>
          <p:nvCxnSpPr>
            <p:cNvPr id="8" name="Conector reto 7">
              <a:extLst>
                <a:ext uri="{FF2B5EF4-FFF2-40B4-BE49-F238E27FC236}">
                  <a16:creationId xmlns:a16="http://schemas.microsoft.com/office/drawing/2014/main" id="{FEC0EA80-942A-3767-9322-11629D5E3E06}"/>
                </a:ext>
              </a:extLst>
            </p:cNvPr>
            <p:cNvCxnSpPr>
              <a:cxnSpLocks/>
              <a:stCxn id="19" idx="6"/>
            </p:cNvCxnSpPr>
            <p:nvPr/>
          </p:nvCxnSpPr>
          <p:spPr>
            <a:xfrm>
              <a:off x="6519678" y="3437816"/>
              <a:ext cx="1921664" cy="0"/>
            </a:xfrm>
            <a:prstGeom prst="line">
              <a:avLst/>
            </a:prstGeom>
            <a:ln w="19050">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sp>
          <p:nvSpPr>
            <p:cNvPr id="10" name="CaixaDeTexto 9">
              <a:extLst>
                <a:ext uri="{FF2B5EF4-FFF2-40B4-BE49-F238E27FC236}">
                  <a16:creationId xmlns:a16="http://schemas.microsoft.com/office/drawing/2014/main" id="{73917D02-C9CD-B0C1-23C7-66693C02AFC6}"/>
                </a:ext>
              </a:extLst>
            </p:cNvPr>
            <p:cNvSpPr txBox="1"/>
            <p:nvPr/>
          </p:nvSpPr>
          <p:spPr>
            <a:xfrm>
              <a:off x="8441342" y="2837652"/>
              <a:ext cx="2997142" cy="1200329"/>
            </a:xfrm>
            <a:prstGeom prst="rect">
              <a:avLst/>
            </a:prstGeom>
            <a:noFill/>
          </p:spPr>
          <p:txBody>
            <a:bodyPr wrap="square" rtlCol="0" anchor="ctr">
              <a:spAutoFit/>
            </a:bodyPr>
            <a:lstStyle/>
            <a:p>
              <a:r>
                <a:rPr lang="pt-BR" dirty="0"/>
                <a:t>Lorem ipsum dolor sit amet, </a:t>
              </a:r>
              <a:r>
                <a:rPr lang="pt-BR" b="1" dirty="0" err="1"/>
                <a:t>consectetuer</a:t>
              </a:r>
              <a:r>
                <a:rPr lang="pt-BR" dirty="0"/>
                <a:t> </a:t>
              </a:r>
              <a:r>
                <a:rPr lang="pt-BR" dirty="0" err="1"/>
                <a:t>adipiscing</a:t>
              </a:r>
              <a:r>
                <a:rPr lang="pt-BR" dirty="0"/>
                <a:t> elit. Maecenas porttitor congue massa. </a:t>
              </a:r>
              <a:r>
                <a:rPr lang="pt-BR" dirty="0" err="1"/>
                <a:t>Fusce</a:t>
              </a:r>
              <a:r>
                <a:rPr lang="pt-BR" dirty="0"/>
                <a:t> </a:t>
              </a:r>
              <a:r>
                <a:rPr lang="pt-BR" dirty="0" err="1"/>
                <a:t>posuere</a:t>
              </a:r>
              <a:r>
                <a:rPr lang="pt-BR" dirty="0"/>
                <a:t>.</a:t>
              </a:r>
            </a:p>
          </p:txBody>
        </p:sp>
        <p:sp>
          <p:nvSpPr>
            <p:cNvPr id="19" name="Elipse 18">
              <a:extLst>
                <a:ext uri="{FF2B5EF4-FFF2-40B4-BE49-F238E27FC236}">
                  <a16:creationId xmlns:a16="http://schemas.microsoft.com/office/drawing/2014/main" id="{D6EC8C00-E5A9-9D6B-17E9-46F9A4E25ED7}"/>
                </a:ext>
              </a:extLst>
            </p:cNvPr>
            <p:cNvSpPr/>
            <p:nvPr/>
          </p:nvSpPr>
          <p:spPr>
            <a:xfrm>
              <a:off x="6418004" y="3386979"/>
              <a:ext cx="101674" cy="101674"/>
            </a:xfrm>
            <a:prstGeom prst="ellipse">
              <a:avLst/>
            </a:prstGeom>
            <a:solidFill>
              <a:schemeClr val="bg1"/>
            </a:solidFill>
            <a:ln w="19050">
              <a:solidFill>
                <a:schemeClr val="accent4">
                  <a:lumMod val="50000"/>
                </a:schemeClr>
              </a:solidFill>
              <a:head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grpSp>
      <p:grpSp>
        <p:nvGrpSpPr>
          <p:cNvPr id="25" name="Agrupar 24">
            <a:extLst>
              <a:ext uri="{FF2B5EF4-FFF2-40B4-BE49-F238E27FC236}">
                <a16:creationId xmlns:a16="http://schemas.microsoft.com/office/drawing/2014/main" id="{10F37480-6109-FDD9-9F21-21B76A77507A}"/>
              </a:ext>
            </a:extLst>
          </p:cNvPr>
          <p:cNvGrpSpPr/>
          <p:nvPr/>
        </p:nvGrpSpPr>
        <p:grpSpPr>
          <a:xfrm>
            <a:off x="5966346" y="4554440"/>
            <a:ext cx="5004778" cy="1200329"/>
            <a:chOff x="5966346" y="4554440"/>
            <a:chExt cx="5004778" cy="1200329"/>
          </a:xfrm>
        </p:grpSpPr>
        <p:cxnSp>
          <p:nvCxnSpPr>
            <p:cNvPr id="17" name="Conector reto 16">
              <a:extLst>
                <a:ext uri="{FF2B5EF4-FFF2-40B4-BE49-F238E27FC236}">
                  <a16:creationId xmlns:a16="http://schemas.microsoft.com/office/drawing/2014/main" id="{8750C7A9-13C8-2058-1D6A-0A79A8A3271A}"/>
                </a:ext>
              </a:extLst>
            </p:cNvPr>
            <p:cNvCxnSpPr>
              <a:cxnSpLocks/>
              <a:stCxn id="21" idx="6"/>
            </p:cNvCxnSpPr>
            <p:nvPr/>
          </p:nvCxnSpPr>
          <p:spPr>
            <a:xfrm>
              <a:off x="6068020" y="5154604"/>
              <a:ext cx="1905962" cy="0"/>
            </a:xfrm>
            <a:prstGeom prst="line">
              <a:avLst/>
            </a:prstGeom>
            <a:ln w="19050">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sp>
          <p:nvSpPr>
            <p:cNvPr id="18" name="CaixaDeTexto 17">
              <a:extLst>
                <a:ext uri="{FF2B5EF4-FFF2-40B4-BE49-F238E27FC236}">
                  <a16:creationId xmlns:a16="http://schemas.microsoft.com/office/drawing/2014/main" id="{6C3C43EE-B01F-6295-F247-336A532E4E0B}"/>
                </a:ext>
              </a:extLst>
            </p:cNvPr>
            <p:cNvSpPr txBox="1"/>
            <p:nvPr/>
          </p:nvSpPr>
          <p:spPr>
            <a:xfrm>
              <a:off x="7973982" y="4554440"/>
              <a:ext cx="2997142" cy="1200329"/>
            </a:xfrm>
            <a:prstGeom prst="rect">
              <a:avLst/>
            </a:prstGeom>
            <a:noFill/>
          </p:spPr>
          <p:txBody>
            <a:bodyPr wrap="square" rtlCol="0" anchor="ctr">
              <a:spAutoFit/>
            </a:bodyPr>
            <a:lstStyle/>
            <a:p>
              <a:r>
                <a:rPr lang="pt-BR" dirty="0"/>
                <a:t>Lorem ipsum </a:t>
              </a:r>
              <a:r>
                <a:rPr lang="pt-BR" b="1" dirty="0" err="1"/>
                <a:t>dolor</a:t>
              </a:r>
              <a:r>
                <a:rPr lang="pt-BR" b="1" dirty="0"/>
                <a:t> </a:t>
              </a:r>
              <a:r>
                <a:rPr lang="pt-BR" b="1" dirty="0" err="1"/>
                <a:t>sit</a:t>
              </a:r>
              <a:r>
                <a:rPr lang="pt-BR" b="1" dirty="0"/>
                <a:t> </a:t>
              </a:r>
              <a:r>
                <a:rPr lang="pt-BR" b="1" dirty="0" err="1"/>
                <a:t>amet</a:t>
              </a:r>
              <a:r>
                <a:rPr lang="pt-BR" dirty="0"/>
                <a:t>, consectetuer adipiscing elit. Maecenas porttitor congue massa. </a:t>
              </a:r>
              <a:r>
                <a:rPr lang="pt-BR" dirty="0" err="1"/>
                <a:t>Fusce</a:t>
              </a:r>
              <a:r>
                <a:rPr lang="pt-BR" dirty="0"/>
                <a:t> </a:t>
              </a:r>
              <a:r>
                <a:rPr lang="pt-BR" dirty="0" err="1"/>
                <a:t>posuere</a:t>
              </a:r>
              <a:r>
                <a:rPr lang="pt-BR" dirty="0"/>
                <a:t>.</a:t>
              </a:r>
            </a:p>
          </p:txBody>
        </p:sp>
        <p:sp>
          <p:nvSpPr>
            <p:cNvPr id="21" name="Elipse 20">
              <a:extLst>
                <a:ext uri="{FF2B5EF4-FFF2-40B4-BE49-F238E27FC236}">
                  <a16:creationId xmlns:a16="http://schemas.microsoft.com/office/drawing/2014/main" id="{B27AA558-34D9-CBCE-71BF-FDFF8EBA0363}"/>
                </a:ext>
              </a:extLst>
            </p:cNvPr>
            <p:cNvSpPr/>
            <p:nvPr/>
          </p:nvSpPr>
          <p:spPr>
            <a:xfrm>
              <a:off x="5966346" y="5103767"/>
              <a:ext cx="101674" cy="101674"/>
            </a:xfrm>
            <a:prstGeom prst="ellipse">
              <a:avLst/>
            </a:prstGeom>
            <a:solidFill>
              <a:schemeClr val="bg1"/>
            </a:solidFill>
            <a:ln w="19050">
              <a:solidFill>
                <a:schemeClr val="accent4">
                  <a:lumMod val="50000"/>
                </a:schemeClr>
              </a:solidFill>
              <a:head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grpSp>
    </p:spTree>
    <p:extLst>
      <p:ext uri="{BB962C8B-B14F-4D97-AF65-F5344CB8AC3E}">
        <p14:creationId xmlns:p14="http://schemas.microsoft.com/office/powerpoint/2010/main" val="23231611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par>
                                <p:cTn id="8" presetID="22" presetClass="entr" presetSubtype="8" fill="hold" nodeType="withEffect">
                                  <p:stCondLst>
                                    <p:cond delay="250"/>
                                  </p:stCondLst>
                                  <p:childTnLst>
                                    <p:set>
                                      <p:cBhvr>
                                        <p:cTn id="9" dur="1" fill="hold">
                                          <p:stCondLst>
                                            <p:cond delay="0"/>
                                          </p:stCondLst>
                                        </p:cTn>
                                        <p:tgtEl>
                                          <p:spTgt spid="24"/>
                                        </p:tgtEl>
                                        <p:attrNameLst>
                                          <p:attrName>style.visibility</p:attrName>
                                        </p:attrNameLst>
                                      </p:cBhvr>
                                      <p:to>
                                        <p:strVal val="visible"/>
                                      </p:to>
                                    </p:set>
                                    <p:animEffect transition="in" filter="wipe(left)">
                                      <p:cBhvr>
                                        <p:cTn id="10" dur="500"/>
                                        <p:tgtEl>
                                          <p:spTgt spid="24"/>
                                        </p:tgtEl>
                                      </p:cBhvr>
                                    </p:animEffect>
                                  </p:childTnLst>
                                </p:cTn>
                              </p:par>
                              <p:par>
                                <p:cTn id="11" presetID="22" presetClass="entr" presetSubtype="8" fill="hold"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wipe(left)">
                                      <p:cBhvr>
                                        <p:cTn id="1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ralelogramo 3">
            <a:extLst>
              <a:ext uri="{FF2B5EF4-FFF2-40B4-BE49-F238E27FC236}">
                <a16:creationId xmlns:a16="http://schemas.microsoft.com/office/drawing/2014/main" id="{0E50C741-5421-CCF5-1329-AD98FE1A03AC}"/>
              </a:ext>
            </a:extLst>
          </p:cNvPr>
          <p:cNvSpPr/>
          <p:nvPr/>
        </p:nvSpPr>
        <p:spPr>
          <a:xfrm>
            <a:off x="4191174" y="0"/>
            <a:ext cx="4183204" cy="6858000"/>
          </a:xfrm>
          <a:prstGeom prst="parallelogram">
            <a:avLst>
              <a:gd name="adj" fmla="val 43734"/>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5" name="Paralelogramo 4">
            <a:extLst>
              <a:ext uri="{FF2B5EF4-FFF2-40B4-BE49-F238E27FC236}">
                <a16:creationId xmlns:a16="http://schemas.microsoft.com/office/drawing/2014/main" id="{7EB7CE29-E317-B205-019E-74BB535934F4}"/>
              </a:ext>
            </a:extLst>
          </p:cNvPr>
          <p:cNvSpPr/>
          <p:nvPr/>
        </p:nvSpPr>
        <p:spPr>
          <a:xfrm rot="10800000">
            <a:off x="3590555" y="0"/>
            <a:ext cx="4183204" cy="6858000"/>
          </a:xfrm>
          <a:prstGeom prst="parallelogram">
            <a:avLst>
              <a:gd name="adj" fmla="val 43734"/>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2" name="Título 1">
            <a:extLst>
              <a:ext uri="{FF2B5EF4-FFF2-40B4-BE49-F238E27FC236}">
                <a16:creationId xmlns:a16="http://schemas.microsoft.com/office/drawing/2014/main" id="{3FAFDCC1-2AF0-88BE-E400-04B03A31E86A}"/>
              </a:ext>
            </a:extLst>
          </p:cNvPr>
          <p:cNvSpPr>
            <a:spLocks noGrp="1"/>
          </p:cNvSpPr>
          <p:nvPr>
            <p:ph type="title"/>
          </p:nvPr>
        </p:nvSpPr>
        <p:spPr>
          <a:xfrm>
            <a:off x="479385" y="2118166"/>
            <a:ext cx="3293962" cy="710669"/>
          </a:xfrm>
        </p:spPr>
        <p:txBody>
          <a:bodyPr/>
          <a:lstStyle/>
          <a:p>
            <a:r>
              <a:rPr lang="pt-BR" dirty="0">
                <a:solidFill>
                  <a:schemeClr val="accent1"/>
                </a:solidFill>
              </a:rPr>
              <a:t>GRÁFICO 1</a:t>
            </a:r>
          </a:p>
        </p:txBody>
      </p:sp>
      <p:sp>
        <p:nvSpPr>
          <p:cNvPr id="3" name="CaixaDeTexto 2">
            <a:extLst>
              <a:ext uri="{FF2B5EF4-FFF2-40B4-BE49-F238E27FC236}">
                <a16:creationId xmlns:a16="http://schemas.microsoft.com/office/drawing/2014/main" id="{CB3A7831-E4DC-D0B1-D405-26AB870E8653}"/>
              </a:ext>
            </a:extLst>
          </p:cNvPr>
          <p:cNvSpPr txBox="1"/>
          <p:nvPr/>
        </p:nvSpPr>
        <p:spPr>
          <a:xfrm>
            <a:off x="479385" y="2828835"/>
            <a:ext cx="3293962" cy="1200329"/>
          </a:xfrm>
          <a:prstGeom prst="rect">
            <a:avLst/>
          </a:prstGeom>
          <a:noFill/>
        </p:spPr>
        <p:txBody>
          <a:bodyPr wrap="square" rtlCol="0">
            <a:spAutoFit/>
          </a:bodyPr>
          <a:lstStyle/>
          <a:p>
            <a:r>
              <a:rPr lang="pt-BR" dirty="0"/>
              <a:t>Lorem ipsum dolor sit amet, consectetuer adipiscing elit. Maecenas porttitor congue massa. Fusce posuere, magna </a:t>
            </a:r>
            <a:r>
              <a:rPr lang="pt-BR" dirty="0" err="1"/>
              <a:t>sed</a:t>
            </a:r>
            <a:r>
              <a:rPr lang="pt-BR" dirty="0"/>
              <a:t>.</a:t>
            </a:r>
          </a:p>
        </p:txBody>
      </p:sp>
      <p:sp>
        <p:nvSpPr>
          <p:cNvPr id="7" name="Forma Livre: Forma 6">
            <a:extLst>
              <a:ext uri="{FF2B5EF4-FFF2-40B4-BE49-F238E27FC236}">
                <a16:creationId xmlns:a16="http://schemas.microsoft.com/office/drawing/2014/main" id="{C1B5D732-DD31-3DE3-6600-98F53550CF03}"/>
              </a:ext>
            </a:extLst>
          </p:cNvPr>
          <p:cNvSpPr/>
          <p:nvPr/>
        </p:nvSpPr>
        <p:spPr>
          <a:xfrm>
            <a:off x="4583574" y="-2"/>
            <a:ext cx="7608424" cy="6858000"/>
          </a:xfrm>
          <a:custGeom>
            <a:avLst/>
            <a:gdLst>
              <a:gd name="connsiteX0" fmla="*/ 1714500 w 7608424"/>
              <a:gd name="connsiteY0" fmla="*/ 0 h 6858000"/>
              <a:gd name="connsiteX1" fmla="*/ 4791919 w 7608424"/>
              <a:gd name="connsiteY1" fmla="*/ 0 h 6858000"/>
              <a:gd name="connsiteX2" fmla="*/ 5689600 w 7608424"/>
              <a:gd name="connsiteY2" fmla="*/ 0 h 6858000"/>
              <a:gd name="connsiteX3" fmla="*/ 7608424 w 7608424"/>
              <a:gd name="connsiteY3" fmla="*/ 0 h 6858000"/>
              <a:gd name="connsiteX4" fmla="*/ 7608424 w 7608424"/>
              <a:gd name="connsiteY4" fmla="*/ 6857999 h 6858000"/>
              <a:gd name="connsiteX5" fmla="*/ 5689600 w 7608424"/>
              <a:gd name="connsiteY5" fmla="*/ 6857999 h 6858000"/>
              <a:gd name="connsiteX6" fmla="*/ 5689600 w 7608424"/>
              <a:gd name="connsiteY6" fmla="*/ 6858000 h 6858000"/>
              <a:gd name="connsiteX7" fmla="*/ 0 w 760842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08424" h="6858000">
                <a:moveTo>
                  <a:pt x="1714500" y="0"/>
                </a:moveTo>
                <a:lnTo>
                  <a:pt x="4791919" y="0"/>
                </a:lnTo>
                <a:lnTo>
                  <a:pt x="5689600" y="0"/>
                </a:lnTo>
                <a:lnTo>
                  <a:pt x="7608424" y="0"/>
                </a:lnTo>
                <a:lnTo>
                  <a:pt x="7608424" y="6857999"/>
                </a:lnTo>
                <a:lnTo>
                  <a:pt x="5689600" y="6857999"/>
                </a:lnTo>
                <a:lnTo>
                  <a:pt x="5689600" y="6858000"/>
                </a:lnTo>
                <a:lnTo>
                  <a:pt x="0" y="6858000"/>
                </a:lnTo>
                <a:close/>
              </a:path>
            </a:pathLst>
          </a:custGeom>
          <a:blipFill>
            <a:blip r:embed="rId2"/>
            <a:srcRect/>
            <a:stretch>
              <a:fillRect l="-30089" r="-3008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8" name="Retângulo 7">
            <a:extLst>
              <a:ext uri="{FF2B5EF4-FFF2-40B4-BE49-F238E27FC236}">
                <a16:creationId xmlns:a16="http://schemas.microsoft.com/office/drawing/2014/main" id="{21D5DC83-5F94-4760-6FA7-B0F1BDEC70E1}"/>
              </a:ext>
            </a:extLst>
          </p:cNvPr>
          <p:cNvSpPr/>
          <p:nvPr/>
        </p:nvSpPr>
        <p:spPr>
          <a:xfrm>
            <a:off x="4074289" y="833377"/>
            <a:ext cx="8117712" cy="5191246"/>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aphicFrame>
        <p:nvGraphicFramePr>
          <p:cNvPr id="11" name="Gráfico 10">
            <a:extLst>
              <a:ext uri="{FF2B5EF4-FFF2-40B4-BE49-F238E27FC236}">
                <a16:creationId xmlns:a16="http://schemas.microsoft.com/office/drawing/2014/main" id="{1B7B73BD-7AC8-86D6-AAE7-54BBA54AAE2A}"/>
              </a:ext>
            </a:extLst>
          </p:cNvPr>
          <p:cNvGraphicFramePr/>
          <p:nvPr>
            <p:extLst>
              <p:ext uri="{D42A27DB-BD31-4B8C-83A1-F6EECF244321}">
                <p14:modId xmlns:p14="http://schemas.microsoft.com/office/powerpoint/2010/main" val="1929769629"/>
              </p:ext>
            </p:extLst>
          </p:nvPr>
        </p:nvGraphicFramePr>
        <p:xfrm>
          <a:off x="4640483" y="1273215"/>
          <a:ext cx="6818454" cy="431157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15865110"/>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graphicEl>
                                              <a:chart seriesIdx="-3" categoryIdx="-3" bldStep="gridLegend"/>
                                            </p:graphicEl>
                                          </p:spTgt>
                                        </p:tgtEl>
                                        <p:attrNameLst>
                                          <p:attrName>style.visibility</p:attrName>
                                        </p:attrNameLst>
                                      </p:cBhvr>
                                      <p:to>
                                        <p:strVal val="visible"/>
                                      </p:to>
                                    </p:set>
                                    <p:animEffect transition="in" filter="fade">
                                      <p:cBhvr>
                                        <p:cTn id="7" dur="500"/>
                                        <p:tgtEl>
                                          <p:spTgt spid="11">
                                            <p:graphicEl>
                                              <a:chart seriesIdx="-3" categoryIdx="-3" bldStep="gridLegend"/>
                                            </p:graphic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graphicEl>
                                              <a:chart seriesIdx="-4" categoryIdx="0" bldStep="category"/>
                                            </p:graphicEl>
                                          </p:spTgt>
                                        </p:tgtEl>
                                        <p:attrNameLst>
                                          <p:attrName>style.visibility</p:attrName>
                                        </p:attrNameLst>
                                      </p:cBhvr>
                                      <p:to>
                                        <p:strVal val="visible"/>
                                      </p:to>
                                    </p:set>
                                    <p:animEffect transition="in" filter="fade">
                                      <p:cBhvr>
                                        <p:cTn id="11" dur="500"/>
                                        <p:tgtEl>
                                          <p:spTgt spid="11">
                                            <p:graphicEl>
                                              <a:chart seriesIdx="-4" categoryIdx="0" bldStep="category"/>
                                            </p:graphic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1">
                                            <p:graphicEl>
                                              <a:chart seriesIdx="-4" categoryIdx="1" bldStep="category"/>
                                            </p:graphicEl>
                                          </p:spTgt>
                                        </p:tgtEl>
                                        <p:attrNameLst>
                                          <p:attrName>style.visibility</p:attrName>
                                        </p:attrNameLst>
                                      </p:cBhvr>
                                      <p:to>
                                        <p:strVal val="visible"/>
                                      </p:to>
                                    </p:set>
                                    <p:animEffect transition="in" filter="fade">
                                      <p:cBhvr>
                                        <p:cTn id="15" dur="500"/>
                                        <p:tgtEl>
                                          <p:spTgt spid="11">
                                            <p:graphicEl>
                                              <a:chart seriesIdx="-4" categoryIdx="1" bldStep="category"/>
                                            </p:graphic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1">
                                            <p:graphicEl>
                                              <a:chart seriesIdx="-4" categoryIdx="2" bldStep="category"/>
                                            </p:graphicEl>
                                          </p:spTgt>
                                        </p:tgtEl>
                                        <p:attrNameLst>
                                          <p:attrName>style.visibility</p:attrName>
                                        </p:attrNameLst>
                                      </p:cBhvr>
                                      <p:to>
                                        <p:strVal val="visible"/>
                                      </p:to>
                                    </p:set>
                                    <p:animEffect transition="in" filter="fade">
                                      <p:cBhvr>
                                        <p:cTn id="19" dur="500"/>
                                        <p:tgtEl>
                                          <p:spTgt spid="11">
                                            <p:graphicEl>
                                              <a:chart seriesIdx="-4" categoryIdx="2" bldStep="category"/>
                                            </p:graphic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1">
                                            <p:graphicEl>
                                              <a:chart seriesIdx="-4" categoryIdx="3" bldStep="category"/>
                                            </p:graphicEl>
                                          </p:spTgt>
                                        </p:tgtEl>
                                        <p:attrNameLst>
                                          <p:attrName>style.visibility</p:attrName>
                                        </p:attrNameLst>
                                      </p:cBhvr>
                                      <p:to>
                                        <p:strVal val="visible"/>
                                      </p:to>
                                    </p:set>
                                    <p:animEffect transition="in" filter="fade">
                                      <p:cBhvr>
                                        <p:cTn id="23" dur="500"/>
                                        <p:tgtEl>
                                          <p:spTgt spid="11">
                                            <p:graphicEl>
                                              <a:chart seriesIdx="-4" categoryIdx="3"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Sub>
          <a:bldChart bld="category"/>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ralelogramo 3">
            <a:extLst>
              <a:ext uri="{FF2B5EF4-FFF2-40B4-BE49-F238E27FC236}">
                <a16:creationId xmlns:a16="http://schemas.microsoft.com/office/drawing/2014/main" id="{8D53CFA7-D498-59F9-F02B-41C23ED1EF87}"/>
              </a:ext>
            </a:extLst>
          </p:cNvPr>
          <p:cNvSpPr/>
          <p:nvPr/>
        </p:nvSpPr>
        <p:spPr>
          <a:xfrm rot="10800000" flipH="1">
            <a:off x="4476046" y="0"/>
            <a:ext cx="4183204" cy="6858000"/>
          </a:xfrm>
          <a:prstGeom prst="parallelogram">
            <a:avLst>
              <a:gd name="adj" fmla="val 43734"/>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5" name="Paralelogramo 4">
            <a:extLst>
              <a:ext uri="{FF2B5EF4-FFF2-40B4-BE49-F238E27FC236}">
                <a16:creationId xmlns:a16="http://schemas.microsoft.com/office/drawing/2014/main" id="{53D02C03-9C69-429F-CA71-50990E18DFF2}"/>
              </a:ext>
            </a:extLst>
          </p:cNvPr>
          <p:cNvSpPr/>
          <p:nvPr/>
        </p:nvSpPr>
        <p:spPr>
          <a:xfrm flipH="1">
            <a:off x="3893030" y="0"/>
            <a:ext cx="4183204" cy="6858000"/>
          </a:xfrm>
          <a:prstGeom prst="parallelogram">
            <a:avLst>
              <a:gd name="adj" fmla="val 43734"/>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7" name="Forma Livre: Forma 6">
            <a:extLst>
              <a:ext uri="{FF2B5EF4-FFF2-40B4-BE49-F238E27FC236}">
                <a16:creationId xmlns:a16="http://schemas.microsoft.com/office/drawing/2014/main" id="{C1B5D732-DD31-3DE3-6600-98F53550CF03}"/>
              </a:ext>
            </a:extLst>
          </p:cNvPr>
          <p:cNvSpPr/>
          <p:nvPr/>
        </p:nvSpPr>
        <p:spPr>
          <a:xfrm flipH="1">
            <a:off x="0" y="-2"/>
            <a:ext cx="7608424" cy="6858000"/>
          </a:xfrm>
          <a:custGeom>
            <a:avLst/>
            <a:gdLst>
              <a:gd name="connsiteX0" fmla="*/ 1714500 w 7608424"/>
              <a:gd name="connsiteY0" fmla="*/ 0 h 6858000"/>
              <a:gd name="connsiteX1" fmla="*/ 4791919 w 7608424"/>
              <a:gd name="connsiteY1" fmla="*/ 0 h 6858000"/>
              <a:gd name="connsiteX2" fmla="*/ 5689600 w 7608424"/>
              <a:gd name="connsiteY2" fmla="*/ 0 h 6858000"/>
              <a:gd name="connsiteX3" fmla="*/ 7608424 w 7608424"/>
              <a:gd name="connsiteY3" fmla="*/ 0 h 6858000"/>
              <a:gd name="connsiteX4" fmla="*/ 7608424 w 7608424"/>
              <a:gd name="connsiteY4" fmla="*/ 6857999 h 6858000"/>
              <a:gd name="connsiteX5" fmla="*/ 5689600 w 7608424"/>
              <a:gd name="connsiteY5" fmla="*/ 6857999 h 6858000"/>
              <a:gd name="connsiteX6" fmla="*/ 5689600 w 7608424"/>
              <a:gd name="connsiteY6" fmla="*/ 6858000 h 6858000"/>
              <a:gd name="connsiteX7" fmla="*/ 0 w 760842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08424" h="6858000">
                <a:moveTo>
                  <a:pt x="1714500" y="0"/>
                </a:moveTo>
                <a:lnTo>
                  <a:pt x="4791919" y="0"/>
                </a:lnTo>
                <a:lnTo>
                  <a:pt x="5689600" y="0"/>
                </a:lnTo>
                <a:lnTo>
                  <a:pt x="7608424" y="0"/>
                </a:lnTo>
                <a:lnTo>
                  <a:pt x="7608424" y="6857999"/>
                </a:lnTo>
                <a:lnTo>
                  <a:pt x="5689600" y="6857999"/>
                </a:lnTo>
                <a:lnTo>
                  <a:pt x="5689600" y="6858000"/>
                </a:lnTo>
                <a:lnTo>
                  <a:pt x="0" y="6858000"/>
                </a:lnTo>
                <a:close/>
              </a:path>
            </a:pathLst>
          </a:custGeom>
          <a:blipFill>
            <a:blip r:embed="rId2"/>
            <a:srcRect/>
            <a:stretch>
              <a:fillRect l="-56884" r="-329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8" name="Retângulo 7">
            <a:extLst>
              <a:ext uri="{FF2B5EF4-FFF2-40B4-BE49-F238E27FC236}">
                <a16:creationId xmlns:a16="http://schemas.microsoft.com/office/drawing/2014/main" id="{21D5DC83-5F94-4760-6FA7-B0F1BDEC70E1}"/>
              </a:ext>
            </a:extLst>
          </p:cNvPr>
          <p:cNvSpPr/>
          <p:nvPr/>
        </p:nvSpPr>
        <p:spPr>
          <a:xfrm>
            <a:off x="0" y="833377"/>
            <a:ext cx="8117712" cy="5191246"/>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 name="Título 1">
            <a:extLst>
              <a:ext uri="{FF2B5EF4-FFF2-40B4-BE49-F238E27FC236}">
                <a16:creationId xmlns:a16="http://schemas.microsoft.com/office/drawing/2014/main" id="{3FAFDCC1-2AF0-88BE-E400-04B03A31E86A}"/>
              </a:ext>
            </a:extLst>
          </p:cNvPr>
          <p:cNvSpPr>
            <a:spLocks noGrp="1"/>
          </p:cNvSpPr>
          <p:nvPr>
            <p:ph type="title"/>
          </p:nvPr>
        </p:nvSpPr>
        <p:spPr>
          <a:xfrm>
            <a:off x="8585522" y="2118166"/>
            <a:ext cx="3293962" cy="710669"/>
          </a:xfrm>
        </p:spPr>
        <p:txBody>
          <a:bodyPr/>
          <a:lstStyle/>
          <a:p>
            <a:r>
              <a:rPr lang="pt-BR" dirty="0">
                <a:solidFill>
                  <a:schemeClr val="accent1"/>
                </a:solidFill>
              </a:rPr>
              <a:t>GRÁFICO 2</a:t>
            </a:r>
          </a:p>
        </p:txBody>
      </p:sp>
      <p:sp>
        <p:nvSpPr>
          <p:cNvPr id="3" name="CaixaDeTexto 2">
            <a:extLst>
              <a:ext uri="{FF2B5EF4-FFF2-40B4-BE49-F238E27FC236}">
                <a16:creationId xmlns:a16="http://schemas.microsoft.com/office/drawing/2014/main" id="{CB3A7831-E4DC-D0B1-D405-26AB870E8653}"/>
              </a:ext>
            </a:extLst>
          </p:cNvPr>
          <p:cNvSpPr txBox="1"/>
          <p:nvPr/>
        </p:nvSpPr>
        <p:spPr>
          <a:xfrm>
            <a:off x="8585522" y="2828835"/>
            <a:ext cx="3293962" cy="1200329"/>
          </a:xfrm>
          <a:prstGeom prst="rect">
            <a:avLst/>
          </a:prstGeom>
          <a:noFill/>
        </p:spPr>
        <p:txBody>
          <a:bodyPr wrap="square" rtlCol="0">
            <a:spAutoFit/>
          </a:bodyPr>
          <a:lstStyle/>
          <a:p>
            <a:r>
              <a:rPr lang="pt-BR" dirty="0"/>
              <a:t>Lorem ipsum dolor sit amet, consectetuer adipiscing elit. Maecenas porttitor congue massa. Fusce posuere, magna </a:t>
            </a:r>
            <a:r>
              <a:rPr lang="pt-BR" dirty="0" err="1"/>
              <a:t>sed</a:t>
            </a:r>
            <a:r>
              <a:rPr lang="pt-BR" dirty="0"/>
              <a:t>.</a:t>
            </a:r>
          </a:p>
        </p:txBody>
      </p:sp>
      <p:graphicFrame>
        <p:nvGraphicFramePr>
          <p:cNvPr id="6" name="Gráfico 5">
            <a:extLst>
              <a:ext uri="{FF2B5EF4-FFF2-40B4-BE49-F238E27FC236}">
                <a16:creationId xmlns:a16="http://schemas.microsoft.com/office/drawing/2014/main" id="{0387C8EF-BFEC-EA11-C52A-CE8E353813F6}"/>
              </a:ext>
            </a:extLst>
          </p:cNvPr>
          <p:cNvGraphicFramePr/>
          <p:nvPr>
            <p:extLst>
              <p:ext uri="{D42A27DB-BD31-4B8C-83A1-F6EECF244321}">
                <p14:modId xmlns:p14="http://schemas.microsoft.com/office/powerpoint/2010/main" val="25711756"/>
              </p:ext>
            </p:extLst>
          </p:nvPr>
        </p:nvGraphicFramePr>
        <p:xfrm>
          <a:off x="1191227" y="1273215"/>
          <a:ext cx="5568388" cy="431157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51546534"/>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fade">
                                      <p:cBhvr>
                                        <p:cTn id="7" dur="500"/>
                                        <p:tgtEl>
                                          <p:spTgt spid="6">
                                            <p:graphicEl>
                                              <a:chart seriesIdx="-3" categoryIdx="-3" bldStep="gridLegend"/>
                                            </p:graphic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graphicEl>
                                              <a:chart seriesIdx="-4" categoryIdx="0" bldStep="category"/>
                                            </p:graphicEl>
                                          </p:spTgt>
                                        </p:tgtEl>
                                        <p:attrNameLst>
                                          <p:attrName>style.visibility</p:attrName>
                                        </p:attrNameLst>
                                      </p:cBhvr>
                                      <p:to>
                                        <p:strVal val="visible"/>
                                      </p:to>
                                    </p:set>
                                    <p:animEffect transition="in" filter="fade">
                                      <p:cBhvr>
                                        <p:cTn id="11" dur="500"/>
                                        <p:tgtEl>
                                          <p:spTgt spid="6">
                                            <p:graphicEl>
                                              <a:chart seriesIdx="-4" categoryIdx="0" bldStep="category"/>
                                            </p:graphic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graphicEl>
                                              <a:chart seriesIdx="-4" categoryIdx="1" bldStep="category"/>
                                            </p:graphicEl>
                                          </p:spTgt>
                                        </p:tgtEl>
                                        <p:attrNameLst>
                                          <p:attrName>style.visibility</p:attrName>
                                        </p:attrNameLst>
                                      </p:cBhvr>
                                      <p:to>
                                        <p:strVal val="visible"/>
                                      </p:to>
                                    </p:set>
                                    <p:animEffect transition="in" filter="fade">
                                      <p:cBhvr>
                                        <p:cTn id="15" dur="500"/>
                                        <p:tgtEl>
                                          <p:spTgt spid="6">
                                            <p:graphicEl>
                                              <a:chart seriesIdx="-4" categoryIdx="1" bldStep="category"/>
                                            </p:graphic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graphicEl>
                                              <a:chart seriesIdx="-4" categoryIdx="2" bldStep="category"/>
                                            </p:graphicEl>
                                          </p:spTgt>
                                        </p:tgtEl>
                                        <p:attrNameLst>
                                          <p:attrName>style.visibility</p:attrName>
                                        </p:attrNameLst>
                                      </p:cBhvr>
                                      <p:to>
                                        <p:strVal val="visible"/>
                                      </p:to>
                                    </p:set>
                                    <p:animEffect transition="in" filter="fade">
                                      <p:cBhvr>
                                        <p:cTn id="19" dur="500"/>
                                        <p:tgtEl>
                                          <p:spTgt spid="6">
                                            <p:graphicEl>
                                              <a:chart seriesIdx="-4" categoryIdx="2" bldStep="category"/>
                                            </p:graphic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graphicEl>
                                              <a:chart seriesIdx="-4" categoryIdx="3" bldStep="category"/>
                                            </p:graphicEl>
                                          </p:spTgt>
                                        </p:tgtEl>
                                        <p:attrNameLst>
                                          <p:attrName>style.visibility</p:attrName>
                                        </p:attrNameLst>
                                      </p:cBhvr>
                                      <p:to>
                                        <p:strVal val="visible"/>
                                      </p:to>
                                    </p:set>
                                    <p:animEffect transition="in" filter="fade">
                                      <p:cBhvr>
                                        <p:cTn id="23" dur="500"/>
                                        <p:tgtEl>
                                          <p:spTgt spid="6">
                                            <p:graphicEl>
                                              <a:chart seriesIdx="-4" categoryIdx="3"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Chart bld="category"/>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Paralelogramo 22">
            <a:extLst>
              <a:ext uri="{FF2B5EF4-FFF2-40B4-BE49-F238E27FC236}">
                <a16:creationId xmlns:a16="http://schemas.microsoft.com/office/drawing/2014/main" id="{36DF5443-D4BB-A1D9-27EA-52F476159585}"/>
              </a:ext>
            </a:extLst>
          </p:cNvPr>
          <p:cNvSpPr/>
          <p:nvPr/>
        </p:nvSpPr>
        <p:spPr>
          <a:xfrm>
            <a:off x="6159064" y="0"/>
            <a:ext cx="4183204" cy="6858000"/>
          </a:xfrm>
          <a:prstGeom prst="parallelogram">
            <a:avLst>
              <a:gd name="adj" fmla="val 43734"/>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24" name="Paralelogramo 23">
            <a:extLst>
              <a:ext uri="{FF2B5EF4-FFF2-40B4-BE49-F238E27FC236}">
                <a16:creationId xmlns:a16="http://schemas.microsoft.com/office/drawing/2014/main" id="{9F6915A3-CF59-AC9C-F485-A0F6DCE74A41}"/>
              </a:ext>
            </a:extLst>
          </p:cNvPr>
          <p:cNvSpPr/>
          <p:nvPr/>
        </p:nvSpPr>
        <p:spPr>
          <a:xfrm rot="10800000">
            <a:off x="5453743" y="0"/>
            <a:ext cx="4183204" cy="6858000"/>
          </a:xfrm>
          <a:prstGeom prst="parallelogram">
            <a:avLst>
              <a:gd name="adj" fmla="val 43734"/>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2" name="Título 1">
            <a:extLst>
              <a:ext uri="{FF2B5EF4-FFF2-40B4-BE49-F238E27FC236}">
                <a16:creationId xmlns:a16="http://schemas.microsoft.com/office/drawing/2014/main" id="{D561579E-71B2-CCDB-B48D-2E4AFDFDD6C1}"/>
              </a:ext>
            </a:extLst>
          </p:cNvPr>
          <p:cNvSpPr>
            <a:spLocks noGrp="1"/>
          </p:cNvSpPr>
          <p:nvPr>
            <p:ph type="title"/>
          </p:nvPr>
        </p:nvSpPr>
        <p:spPr>
          <a:xfrm>
            <a:off x="838200" y="2441359"/>
            <a:ext cx="2969871" cy="1384074"/>
          </a:xfrm>
        </p:spPr>
        <p:txBody>
          <a:bodyPr>
            <a:normAutofit/>
          </a:bodyPr>
          <a:lstStyle/>
          <a:p>
            <a:r>
              <a:rPr lang="pt-BR" dirty="0">
                <a:latin typeface="+mn-lt"/>
              </a:rPr>
              <a:t>MUITO</a:t>
            </a:r>
            <a:br>
              <a:rPr lang="pt-BR" dirty="0">
                <a:solidFill>
                  <a:schemeClr val="accent1"/>
                </a:solidFill>
              </a:rPr>
            </a:br>
            <a:r>
              <a:rPr lang="pt-BR" dirty="0">
                <a:solidFill>
                  <a:schemeClr val="accent1"/>
                </a:solidFill>
              </a:rPr>
              <a:t>OBRIGADO!</a:t>
            </a:r>
          </a:p>
        </p:txBody>
      </p:sp>
      <p:sp>
        <p:nvSpPr>
          <p:cNvPr id="3" name="Forma Livre: Forma 2">
            <a:extLst>
              <a:ext uri="{FF2B5EF4-FFF2-40B4-BE49-F238E27FC236}">
                <a16:creationId xmlns:a16="http://schemas.microsoft.com/office/drawing/2014/main" id="{E6B40C77-0C98-4F9D-765E-52FBF8BDA051}"/>
              </a:ext>
            </a:extLst>
          </p:cNvPr>
          <p:cNvSpPr/>
          <p:nvPr/>
        </p:nvSpPr>
        <p:spPr>
          <a:xfrm flipH="1" flipV="1">
            <a:off x="6502400" y="0"/>
            <a:ext cx="5689600" cy="6858000"/>
          </a:xfrm>
          <a:custGeom>
            <a:avLst/>
            <a:gdLst>
              <a:gd name="connsiteX0" fmla="*/ 0 w 5689600"/>
              <a:gd name="connsiteY0" fmla="*/ 0 h 6858000"/>
              <a:gd name="connsiteX1" fmla="*/ 5689600 w 5689600"/>
              <a:gd name="connsiteY1" fmla="*/ 0 h 6858000"/>
              <a:gd name="connsiteX2" fmla="*/ 3975100 w 5689600"/>
              <a:gd name="connsiteY2" fmla="*/ 6858000 h 6858000"/>
              <a:gd name="connsiteX3" fmla="*/ 0 w 56896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89600" h="6858000">
                <a:moveTo>
                  <a:pt x="0" y="0"/>
                </a:moveTo>
                <a:lnTo>
                  <a:pt x="5689600" y="0"/>
                </a:lnTo>
                <a:lnTo>
                  <a:pt x="3975100" y="6858000"/>
                </a:lnTo>
                <a:lnTo>
                  <a:pt x="0" y="6858000"/>
                </a:lnTo>
                <a:close/>
              </a:path>
            </a:pathLst>
          </a:custGeom>
          <a:blipFill dpi="0" rotWithShape="0">
            <a:blip r:embed="rId2"/>
            <a:srcRect/>
            <a:stretch>
              <a:fillRect l="-51403" r="-6279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dirty="0"/>
          </a:p>
        </p:txBody>
      </p:sp>
      <p:sp>
        <p:nvSpPr>
          <p:cNvPr id="4" name="CaixaDeTexto 3">
            <a:extLst>
              <a:ext uri="{FF2B5EF4-FFF2-40B4-BE49-F238E27FC236}">
                <a16:creationId xmlns:a16="http://schemas.microsoft.com/office/drawing/2014/main" id="{7D35C0EB-DBA3-6425-94FD-7D3C18D18D52}"/>
              </a:ext>
            </a:extLst>
          </p:cNvPr>
          <p:cNvSpPr txBox="1"/>
          <p:nvPr/>
        </p:nvSpPr>
        <p:spPr>
          <a:xfrm>
            <a:off x="838200" y="3825432"/>
            <a:ext cx="2969871" cy="646331"/>
          </a:xfrm>
          <a:prstGeom prst="rect">
            <a:avLst/>
          </a:prstGeom>
          <a:noFill/>
        </p:spPr>
        <p:txBody>
          <a:bodyPr wrap="square" rtlCol="0">
            <a:spAutoFit/>
          </a:bodyPr>
          <a:lstStyle/>
          <a:p>
            <a:r>
              <a:rPr lang="pt-BR" dirty="0"/>
              <a:t>Lorem ipsum dolor sit amet, consectetuer adipiscing elit. </a:t>
            </a:r>
          </a:p>
        </p:txBody>
      </p:sp>
      <p:grpSp>
        <p:nvGrpSpPr>
          <p:cNvPr id="5" name="Gráfico 2">
            <a:extLst>
              <a:ext uri="{FF2B5EF4-FFF2-40B4-BE49-F238E27FC236}">
                <a16:creationId xmlns:a16="http://schemas.microsoft.com/office/drawing/2014/main" id="{E96D24AC-DAB4-D69D-D55C-B742CDF099D1}"/>
              </a:ext>
            </a:extLst>
          </p:cNvPr>
          <p:cNvGrpSpPr/>
          <p:nvPr/>
        </p:nvGrpSpPr>
        <p:grpSpPr>
          <a:xfrm>
            <a:off x="941070" y="5226790"/>
            <a:ext cx="361395" cy="361395"/>
            <a:chOff x="4308674" y="6027281"/>
            <a:chExt cx="827058" cy="827058"/>
          </a:xfrm>
          <a:solidFill>
            <a:srgbClr val="000000"/>
          </a:solidFill>
          <a:effectLst/>
        </p:grpSpPr>
        <p:sp>
          <p:nvSpPr>
            <p:cNvPr id="6" name="Forma Livre: Forma 5">
              <a:extLst>
                <a:ext uri="{FF2B5EF4-FFF2-40B4-BE49-F238E27FC236}">
                  <a16:creationId xmlns:a16="http://schemas.microsoft.com/office/drawing/2014/main" id="{D064D3EA-44B3-D0E8-3193-7D40A92E4F88}"/>
                </a:ext>
              </a:extLst>
            </p:cNvPr>
            <p:cNvSpPr/>
            <p:nvPr/>
          </p:nvSpPr>
          <p:spPr>
            <a:xfrm>
              <a:off x="4498971" y="6328828"/>
              <a:ext cx="445733" cy="245189"/>
            </a:xfrm>
            <a:custGeom>
              <a:avLst/>
              <a:gdLst>
                <a:gd name="connsiteX0" fmla="*/ 223233 w 445733"/>
                <a:gd name="connsiteY0" fmla="*/ 141990 h 245189"/>
                <a:gd name="connsiteX1" fmla="*/ 0 w 445733"/>
                <a:gd name="connsiteY1" fmla="*/ 0 h 245189"/>
                <a:gd name="connsiteX2" fmla="*/ 0 w 445733"/>
                <a:gd name="connsiteY2" fmla="*/ 245190 h 245189"/>
                <a:gd name="connsiteX3" fmla="*/ 445733 w 445733"/>
                <a:gd name="connsiteY3" fmla="*/ 245190 h 245189"/>
                <a:gd name="connsiteX4" fmla="*/ 445733 w 445733"/>
                <a:gd name="connsiteY4" fmla="*/ 0 h 245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733" h="245189">
                  <a:moveTo>
                    <a:pt x="223233" y="141990"/>
                  </a:moveTo>
                  <a:lnTo>
                    <a:pt x="0" y="0"/>
                  </a:lnTo>
                  <a:lnTo>
                    <a:pt x="0" y="245190"/>
                  </a:lnTo>
                  <a:lnTo>
                    <a:pt x="445733" y="245190"/>
                  </a:lnTo>
                  <a:lnTo>
                    <a:pt x="445733" y="0"/>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7" name="Forma Livre: Forma 6">
              <a:extLst>
                <a:ext uri="{FF2B5EF4-FFF2-40B4-BE49-F238E27FC236}">
                  <a16:creationId xmlns:a16="http://schemas.microsoft.com/office/drawing/2014/main" id="{C55EBCFA-3925-E39F-F61C-6838EC73ED28}"/>
                </a:ext>
              </a:extLst>
            </p:cNvPr>
            <p:cNvSpPr/>
            <p:nvPr/>
          </p:nvSpPr>
          <p:spPr>
            <a:xfrm>
              <a:off x="4559719" y="6308335"/>
              <a:ext cx="324968" cy="103199"/>
            </a:xfrm>
            <a:custGeom>
              <a:avLst/>
              <a:gdLst>
                <a:gd name="connsiteX0" fmla="*/ 324968 w 324968"/>
                <a:gd name="connsiteY0" fmla="*/ 0 h 103199"/>
                <a:gd name="connsiteX1" fmla="*/ 0 w 324968"/>
                <a:gd name="connsiteY1" fmla="*/ 0 h 103199"/>
                <a:gd name="connsiteX2" fmla="*/ 162484 w 324968"/>
                <a:gd name="connsiteY2" fmla="*/ 103199 h 103199"/>
              </a:gdLst>
              <a:ahLst/>
              <a:cxnLst>
                <a:cxn ang="0">
                  <a:pos x="connsiteX0" y="connsiteY0"/>
                </a:cxn>
                <a:cxn ang="0">
                  <a:pos x="connsiteX1" y="connsiteY1"/>
                </a:cxn>
                <a:cxn ang="0">
                  <a:pos x="connsiteX2" y="connsiteY2"/>
                </a:cxn>
              </a:cxnLst>
              <a:rect l="l" t="t" r="r" b="b"/>
              <a:pathLst>
                <a:path w="324968" h="103199">
                  <a:moveTo>
                    <a:pt x="324968" y="0"/>
                  </a:moveTo>
                  <a:lnTo>
                    <a:pt x="0" y="0"/>
                  </a:lnTo>
                  <a:lnTo>
                    <a:pt x="162484" y="103199"/>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8" name="Forma Livre: Forma 7">
              <a:extLst>
                <a:ext uri="{FF2B5EF4-FFF2-40B4-BE49-F238E27FC236}">
                  <a16:creationId xmlns:a16="http://schemas.microsoft.com/office/drawing/2014/main" id="{F300A86B-5030-41B9-2CA1-C5A9B1B8D9CF}"/>
                </a:ext>
              </a:extLst>
            </p:cNvPr>
            <p:cNvSpPr/>
            <p:nvPr/>
          </p:nvSpPr>
          <p:spPr>
            <a:xfrm>
              <a:off x="4308674" y="6027281"/>
              <a:ext cx="827058" cy="827058"/>
            </a:xfrm>
            <a:custGeom>
              <a:avLst/>
              <a:gdLst>
                <a:gd name="connsiteX0" fmla="*/ 413529 w 827058"/>
                <a:gd name="connsiteY0" fmla="*/ 0 h 827058"/>
                <a:gd name="connsiteX1" fmla="*/ 413529 w 827058"/>
                <a:gd name="connsiteY1" fmla="*/ 0 h 827058"/>
                <a:gd name="connsiteX2" fmla="*/ 0 w 827058"/>
                <a:gd name="connsiteY2" fmla="*/ 413529 h 827058"/>
                <a:gd name="connsiteX3" fmla="*/ 0 w 827058"/>
                <a:gd name="connsiteY3" fmla="*/ 413529 h 827058"/>
                <a:gd name="connsiteX4" fmla="*/ 413529 w 827058"/>
                <a:gd name="connsiteY4" fmla="*/ 827059 h 827058"/>
                <a:gd name="connsiteX5" fmla="*/ 413529 w 827058"/>
                <a:gd name="connsiteY5" fmla="*/ 827059 h 827058"/>
                <a:gd name="connsiteX6" fmla="*/ 827059 w 827058"/>
                <a:gd name="connsiteY6" fmla="*/ 413529 h 827058"/>
                <a:gd name="connsiteX7" fmla="*/ 827059 w 827058"/>
                <a:gd name="connsiteY7" fmla="*/ 413529 h 827058"/>
                <a:gd name="connsiteX8" fmla="*/ 413529 w 827058"/>
                <a:gd name="connsiteY8" fmla="*/ 0 h 827058"/>
                <a:gd name="connsiteX9" fmla="*/ 685800 w 827058"/>
                <a:gd name="connsiteY9" fmla="*/ 596507 h 827058"/>
                <a:gd name="connsiteX10" fmla="*/ 140527 w 827058"/>
                <a:gd name="connsiteY10" fmla="*/ 596507 h 827058"/>
                <a:gd name="connsiteX11" fmla="*/ 140527 w 827058"/>
                <a:gd name="connsiteY11" fmla="*/ 231284 h 827058"/>
                <a:gd name="connsiteX12" fmla="*/ 685800 w 827058"/>
                <a:gd name="connsiteY12" fmla="*/ 231284 h 827058"/>
                <a:gd name="connsiteX13" fmla="*/ 685800 w 827058"/>
                <a:gd name="connsiteY13" fmla="*/ 596507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27058" h="827058">
                  <a:moveTo>
                    <a:pt x="413529" y="0"/>
                  </a:moveTo>
                  <a:lnTo>
                    <a:pt x="413529" y="0"/>
                  </a:lnTo>
                  <a:cubicBezTo>
                    <a:pt x="185173" y="0"/>
                    <a:pt x="0" y="185173"/>
                    <a:pt x="0" y="413529"/>
                  </a:cubicBezTo>
                  <a:lnTo>
                    <a:pt x="0" y="413529"/>
                  </a:lnTo>
                  <a:cubicBezTo>
                    <a:pt x="0" y="641885"/>
                    <a:pt x="185173" y="827059"/>
                    <a:pt x="413529" y="827059"/>
                  </a:cubicBezTo>
                  <a:lnTo>
                    <a:pt x="413529" y="827059"/>
                  </a:lnTo>
                  <a:cubicBezTo>
                    <a:pt x="641885" y="827059"/>
                    <a:pt x="827059" y="641885"/>
                    <a:pt x="827059" y="413529"/>
                  </a:cubicBezTo>
                  <a:lnTo>
                    <a:pt x="827059" y="413529"/>
                  </a:lnTo>
                  <a:cubicBezTo>
                    <a:pt x="827059" y="185173"/>
                    <a:pt x="641885" y="0"/>
                    <a:pt x="413529" y="0"/>
                  </a:cubicBezTo>
                  <a:close/>
                  <a:moveTo>
                    <a:pt x="685800" y="596507"/>
                  </a:moveTo>
                  <a:lnTo>
                    <a:pt x="140527" y="596507"/>
                  </a:lnTo>
                  <a:lnTo>
                    <a:pt x="140527" y="231284"/>
                  </a:lnTo>
                  <a:lnTo>
                    <a:pt x="685800" y="231284"/>
                  </a:lnTo>
                  <a:lnTo>
                    <a:pt x="685800" y="596507"/>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sp>
        <p:nvSpPr>
          <p:cNvPr id="9" name="Forma Livre: Forma 8">
            <a:extLst>
              <a:ext uri="{FF2B5EF4-FFF2-40B4-BE49-F238E27FC236}">
                <a16:creationId xmlns:a16="http://schemas.microsoft.com/office/drawing/2014/main" id="{BE37F7E0-FBBA-5264-1CE9-782AA37FB4EC}"/>
              </a:ext>
            </a:extLst>
          </p:cNvPr>
          <p:cNvSpPr/>
          <p:nvPr/>
        </p:nvSpPr>
        <p:spPr>
          <a:xfrm>
            <a:off x="941071" y="4703886"/>
            <a:ext cx="361396" cy="361715"/>
          </a:xfrm>
          <a:custGeom>
            <a:avLst/>
            <a:gdLst>
              <a:gd name="connsiteX0" fmla="*/ 413529 w 827060"/>
              <a:gd name="connsiteY0" fmla="*/ 0 h 827790"/>
              <a:gd name="connsiteX1" fmla="*/ 413529 w 827060"/>
              <a:gd name="connsiteY1" fmla="*/ 0 h 827790"/>
              <a:gd name="connsiteX2" fmla="*/ 0 w 827060"/>
              <a:gd name="connsiteY2" fmla="*/ 414261 h 827790"/>
              <a:gd name="connsiteX3" fmla="*/ 413529 w 827060"/>
              <a:gd name="connsiteY3" fmla="*/ 827790 h 827790"/>
              <a:gd name="connsiteX4" fmla="*/ 413529 w 827060"/>
              <a:gd name="connsiteY4" fmla="*/ 827790 h 827790"/>
              <a:gd name="connsiteX5" fmla="*/ 827059 w 827060"/>
              <a:gd name="connsiteY5" fmla="*/ 414261 h 827790"/>
              <a:gd name="connsiteX6" fmla="*/ 413529 w 827060"/>
              <a:gd name="connsiteY6" fmla="*/ 0 h 827790"/>
              <a:gd name="connsiteX7" fmla="*/ 633102 w 827060"/>
              <a:gd name="connsiteY7" fmla="*/ 601630 h 827790"/>
              <a:gd name="connsiteX8" fmla="*/ 571622 w 827060"/>
              <a:gd name="connsiteY8" fmla="*/ 648472 h 827790"/>
              <a:gd name="connsiteX9" fmla="*/ 465495 w 827060"/>
              <a:gd name="connsiteY9" fmla="*/ 657988 h 827790"/>
              <a:gd name="connsiteX10" fmla="*/ 354245 w 827060"/>
              <a:gd name="connsiteY10" fmla="*/ 598703 h 827790"/>
              <a:gd name="connsiteX11" fmla="*/ 228356 w 827060"/>
              <a:gd name="connsiteY11" fmla="*/ 454516 h 827790"/>
              <a:gd name="connsiteX12" fmla="*/ 184441 w 827060"/>
              <a:gd name="connsiteY12" fmla="*/ 337411 h 827790"/>
              <a:gd name="connsiteX13" fmla="*/ 182978 w 827060"/>
              <a:gd name="connsiteY13" fmla="*/ 317649 h 827790"/>
              <a:gd name="connsiteX14" fmla="*/ 242262 w 827060"/>
              <a:gd name="connsiteY14" fmla="*/ 191028 h 827790"/>
              <a:gd name="connsiteX15" fmla="*/ 262756 w 827060"/>
              <a:gd name="connsiteY15" fmla="*/ 174195 h 827790"/>
              <a:gd name="connsiteX16" fmla="*/ 309598 w 827060"/>
              <a:gd name="connsiteY16" fmla="*/ 176390 h 827790"/>
              <a:gd name="connsiteX17" fmla="*/ 345462 w 827060"/>
              <a:gd name="connsiteY17" fmla="*/ 225428 h 827790"/>
              <a:gd name="connsiteX18" fmla="*/ 363759 w 827060"/>
              <a:gd name="connsiteY18" fmla="*/ 261292 h 827790"/>
              <a:gd name="connsiteX19" fmla="*/ 349853 w 827060"/>
              <a:gd name="connsiteY19" fmla="*/ 316917 h 827790"/>
              <a:gd name="connsiteX20" fmla="*/ 322772 w 827060"/>
              <a:gd name="connsiteY20" fmla="*/ 338874 h 827790"/>
              <a:gd name="connsiteX21" fmla="*/ 307402 w 827060"/>
              <a:gd name="connsiteY21" fmla="*/ 393036 h 827790"/>
              <a:gd name="connsiteX22" fmla="*/ 336679 w 827060"/>
              <a:gd name="connsiteY22" fmla="*/ 443538 h 827790"/>
              <a:gd name="connsiteX23" fmla="*/ 410602 w 827060"/>
              <a:gd name="connsiteY23" fmla="*/ 518925 h 827790"/>
              <a:gd name="connsiteX24" fmla="*/ 434755 w 827060"/>
              <a:gd name="connsiteY24" fmla="*/ 531367 h 827790"/>
              <a:gd name="connsiteX25" fmla="*/ 475010 w 827060"/>
              <a:gd name="connsiteY25" fmla="*/ 522584 h 827790"/>
              <a:gd name="connsiteX26" fmla="*/ 503554 w 827060"/>
              <a:gd name="connsiteY26" fmla="*/ 496235 h 827790"/>
              <a:gd name="connsiteX27" fmla="*/ 559911 w 827060"/>
              <a:gd name="connsiteY27" fmla="*/ 488916 h 827790"/>
              <a:gd name="connsiteX28" fmla="*/ 608217 w 827060"/>
              <a:gd name="connsiteY28" fmla="*/ 524048 h 827790"/>
              <a:gd name="connsiteX29" fmla="*/ 638226 w 827060"/>
              <a:gd name="connsiteY29" fmla="*/ 555520 h 827790"/>
              <a:gd name="connsiteX30" fmla="*/ 633102 w 827060"/>
              <a:gd name="connsiteY30" fmla="*/ 601630 h 827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7060" h="827790">
                <a:moveTo>
                  <a:pt x="413529" y="0"/>
                </a:moveTo>
                <a:lnTo>
                  <a:pt x="413529" y="0"/>
                </a:lnTo>
                <a:cubicBezTo>
                  <a:pt x="185173" y="0"/>
                  <a:pt x="0" y="185173"/>
                  <a:pt x="0" y="414261"/>
                </a:cubicBezTo>
                <a:cubicBezTo>
                  <a:pt x="0" y="642617"/>
                  <a:pt x="185173" y="827790"/>
                  <a:pt x="413529" y="827790"/>
                </a:cubicBezTo>
                <a:lnTo>
                  <a:pt x="413529" y="827790"/>
                </a:lnTo>
                <a:cubicBezTo>
                  <a:pt x="641885" y="827790"/>
                  <a:pt x="827059" y="642617"/>
                  <a:pt x="827059" y="414261"/>
                </a:cubicBezTo>
                <a:cubicBezTo>
                  <a:pt x="827791" y="185173"/>
                  <a:pt x="642617" y="0"/>
                  <a:pt x="413529" y="0"/>
                </a:cubicBezTo>
                <a:close/>
                <a:moveTo>
                  <a:pt x="633102" y="601630"/>
                </a:moveTo>
                <a:cubicBezTo>
                  <a:pt x="614073" y="619196"/>
                  <a:pt x="595775" y="637494"/>
                  <a:pt x="571622" y="648472"/>
                </a:cubicBezTo>
                <a:cubicBezTo>
                  <a:pt x="537222" y="663843"/>
                  <a:pt x="502090" y="666038"/>
                  <a:pt x="465495" y="657988"/>
                </a:cubicBezTo>
                <a:cubicBezTo>
                  <a:pt x="423044" y="648472"/>
                  <a:pt x="387181" y="626515"/>
                  <a:pt x="354245" y="598703"/>
                </a:cubicBezTo>
                <a:cubicBezTo>
                  <a:pt x="304475" y="557716"/>
                  <a:pt x="262756" y="509409"/>
                  <a:pt x="228356" y="454516"/>
                </a:cubicBezTo>
                <a:cubicBezTo>
                  <a:pt x="205667" y="418653"/>
                  <a:pt x="188833" y="380593"/>
                  <a:pt x="184441" y="337411"/>
                </a:cubicBezTo>
                <a:cubicBezTo>
                  <a:pt x="183709" y="330824"/>
                  <a:pt x="183709" y="323504"/>
                  <a:pt x="182978" y="317649"/>
                </a:cubicBezTo>
                <a:cubicBezTo>
                  <a:pt x="183709" y="265683"/>
                  <a:pt x="202007" y="223233"/>
                  <a:pt x="242262" y="191028"/>
                </a:cubicBezTo>
                <a:cubicBezTo>
                  <a:pt x="248850" y="185173"/>
                  <a:pt x="255437" y="179318"/>
                  <a:pt x="262756" y="174195"/>
                </a:cubicBezTo>
                <a:cubicBezTo>
                  <a:pt x="278126" y="161752"/>
                  <a:pt x="294960" y="163216"/>
                  <a:pt x="309598" y="176390"/>
                </a:cubicBezTo>
                <a:cubicBezTo>
                  <a:pt x="324968" y="190297"/>
                  <a:pt x="334483" y="207863"/>
                  <a:pt x="345462" y="225428"/>
                </a:cubicBezTo>
                <a:cubicBezTo>
                  <a:pt x="352781" y="237139"/>
                  <a:pt x="359368" y="248850"/>
                  <a:pt x="363759" y="261292"/>
                </a:cubicBezTo>
                <a:cubicBezTo>
                  <a:pt x="371079" y="283249"/>
                  <a:pt x="367419" y="301547"/>
                  <a:pt x="349853" y="316917"/>
                </a:cubicBezTo>
                <a:cubicBezTo>
                  <a:pt x="341070" y="324968"/>
                  <a:pt x="332287" y="332287"/>
                  <a:pt x="322772" y="338874"/>
                </a:cubicBezTo>
                <a:cubicBezTo>
                  <a:pt x="303011" y="352781"/>
                  <a:pt x="298619" y="370346"/>
                  <a:pt x="307402" y="393036"/>
                </a:cubicBezTo>
                <a:cubicBezTo>
                  <a:pt x="314721" y="411334"/>
                  <a:pt x="324968" y="428168"/>
                  <a:pt x="336679" y="443538"/>
                </a:cubicBezTo>
                <a:cubicBezTo>
                  <a:pt x="358636" y="471350"/>
                  <a:pt x="381325" y="497699"/>
                  <a:pt x="410602" y="518925"/>
                </a:cubicBezTo>
                <a:cubicBezTo>
                  <a:pt x="417921" y="524048"/>
                  <a:pt x="425972" y="528439"/>
                  <a:pt x="434755" y="531367"/>
                </a:cubicBezTo>
                <a:cubicBezTo>
                  <a:pt x="450125" y="536490"/>
                  <a:pt x="464031" y="534295"/>
                  <a:pt x="475010" y="522584"/>
                </a:cubicBezTo>
                <a:cubicBezTo>
                  <a:pt x="484525" y="513069"/>
                  <a:pt x="494039" y="504286"/>
                  <a:pt x="503554" y="496235"/>
                </a:cubicBezTo>
                <a:cubicBezTo>
                  <a:pt x="520388" y="481597"/>
                  <a:pt x="539418" y="479401"/>
                  <a:pt x="559911" y="488916"/>
                </a:cubicBezTo>
                <a:cubicBezTo>
                  <a:pt x="578209" y="496967"/>
                  <a:pt x="592847" y="510873"/>
                  <a:pt x="608217" y="524048"/>
                </a:cubicBezTo>
                <a:cubicBezTo>
                  <a:pt x="619196" y="533563"/>
                  <a:pt x="630175" y="543078"/>
                  <a:pt x="638226" y="555520"/>
                </a:cubicBezTo>
                <a:cubicBezTo>
                  <a:pt x="649204" y="571622"/>
                  <a:pt x="648473" y="587724"/>
                  <a:pt x="633102" y="601630"/>
                </a:cubicBezTo>
                <a:close/>
              </a:path>
            </a:pathLst>
          </a:custGeom>
          <a:ln>
            <a:noFill/>
          </a:ln>
          <a:effectLst/>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nvGrpSpPr>
          <p:cNvPr id="10" name="Gráfico 2">
            <a:extLst>
              <a:ext uri="{FF2B5EF4-FFF2-40B4-BE49-F238E27FC236}">
                <a16:creationId xmlns:a16="http://schemas.microsoft.com/office/drawing/2014/main" id="{A7F16FFA-DC31-F02E-81CC-7347B2FA4C3E}"/>
              </a:ext>
            </a:extLst>
          </p:cNvPr>
          <p:cNvGrpSpPr/>
          <p:nvPr/>
        </p:nvGrpSpPr>
        <p:grpSpPr>
          <a:xfrm>
            <a:off x="941070" y="5746575"/>
            <a:ext cx="361395" cy="361395"/>
            <a:chOff x="8430793" y="3611977"/>
            <a:chExt cx="827058" cy="827058"/>
          </a:xfrm>
          <a:solidFill>
            <a:srgbClr val="000000"/>
          </a:solidFill>
          <a:effectLst/>
        </p:grpSpPr>
        <p:sp>
          <p:nvSpPr>
            <p:cNvPr id="11" name="Forma Livre: Forma 10">
              <a:extLst>
                <a:ext uri="{FF2B5EF4-FFF2-40B4-BE49-F238E27FC236}">
                  <a16:creationId xmlns:a16="http://schemas.microsoft.com/office/drawing/2014/main" id="{99AD39E8-4B8F-12F5-7141-333656FE48FA}"/>
                </a:ext>
              </a:extLst>
            </p:cNvPr>
            <p:cNvSpPr/>
            <p:nvPr/>
          </p:nvSpPr>
          <p:spPr>
            <a:xfrm>
              <a:off x="8783574" y="3764214"/>
              <a:ext cx="234943" cy="160288"/>
            </a:xfrm>
            <a:custGeom>
              <a:avLst/>
              <a:gdLst>
                <a:gd name="connsiteX0" fmla="*/ 234943 w 234943"/>
                <a:gd name="connsiteY0" fmla="*/ 65872 h 160288"/>
                <a:gd name="connsiteX1" fmla="*/ 61480 w 234943"/>
                <a:gd name="connsiteY1" fmla="*/ 0 h 160288"/>
                <a:gd name="connsiteX2" fmla="*/ 0 w 234943"/>
                <a:gd name="connsiteY2" fmla="*/ 7319 h 160288"/>
                <a:gd name="connsiteX3" fmla="*/ 98076 w 234943"/>
                <a:gd name="connsiteY3" fmla="*/ 160289 h 160288"/>
                <a:gd name="connsiteX4" fmla="*/ 234943 w 234943"/>
                <a:gd name="connsiteY4" fmla="*/ 65872 h 160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943" h="160288">
                  <a:moveTo>
                    <a:pt x="234943" y="65872"/>
                  </a:moveTo>
                  <a:cubicBezTo>
                    <a:pt x="188833" y="24885"/>
                    <a:pt x="128084" y="0"/>
                    <a:pt x="61480" y="0"/>
                  </a:cubicBezTo>
                  <a:cubicBezTo>
                    <a:pt x="40255" y="0"/>
                    <a:pt x="19762" y="2196"/>
                    <a:pt x="0" y="7319"/>
                  </a:cubicBezTo>
                  <a:cubicBezTo>
                    <a:pt x="7319" y="17566"/>
                    <a:pt x="54893" y="81974"/>
                    <a:pt x="98076" y="160289"/>
                  </a:cubicBezTo>
                  <a:cubicBezTo>
                    <a:pt x="190297" y="125157"/>
                    <a:pt x="229820" y="72459"/>
                    <a:pt x="234943" y="65872"/>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12" name="Forma Livre: Forma 11">
              <a:extLst>
                <a:ext uri="{FF2B5EF4-FFF2-40B4-BE49-F238E27FC236}">
                  <a16:creationId xmlns:a16="http://schemas.microsoft.com/office/drawing/2014/main" id="{E6ABB437-95CF-5533-6168-94DDA7F9B8EF}"/>
                </a:ext>
              </a:extLst>
            </p:cNvPr>
            <p:cNvSpPr/>
            <p:nvPr/>
          </p:nvSpPr>
          <p:spPr>
            <a:xfrm>
              <a:off x="8583030" y="3980860"/>
              <a:ext cx="289836" cy="220304"/>
            </a:xfrm>
            <a:custGeom>
              <a:avLst/>
              <a:gdLst>
                <a:gd name="connsiteX0" fmla="*/ 279590 w 289836"/>
                <a:gd name="connsiteY0" fmla="*/ 47574 h 220304"/>
                <a:gd name="connsiteX1" fmla="*/ 289837 w 289836"/>
                <a:gd name="connsiteY1" fmla="*/ 44646 h 220304"/>
                <a:gd name="connsiteX2" fmla="*/ 268611 w 289836"/>
                <a:gd name="connsiteY2" fmla="*/ 0 h 220304"/>
                <a:gd name="connsiteX3" fmla="*/ 0 w 289836"/>
                <a:gd name="connsiteY3" fmla="*/ 37327 h 220304"/>
                <a:gd name="connsiteX4" fmla="*/ 0 w 289836"/>
                <a:gd name="connsiteY4" fmla="*/ 45378 h 220304"/>
                <a:gd name="connsiteX5" fmla="*/ 67336 w 289836"/>
                <a:gd name="connsiteY5" fmla="*/ 220305 h 220304"/>
                <a:gd name="connsiteX6" fmla="*/ 279590 w 289836"/>
                <a:gd name="connsiteY6" fmla="*/ 47574 h 22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9836" h="220304">
                  <a:moveTo>
                    <a:pt x="279590" y="47574"/>
                  </a:moveTo>
                  <a:cubicBezTo>
                    <a:pt x="283249" y="46842"/>
                    <a:pt x="286909" y="45378"/>
                    <a:pt x="289837" y="44646"/>
                  </a:cubicBezTo>
                  <a:cubicBezTo>
                    <a:pt x="283249" y="30008"/>
                    <a:pt x="275930" y="14638"/>
                    <a:pt x="268611" y="0"/>
                  </a:cubicBezTo>
                  <a:cubicBezTo>
                    <a:pt x="137599" y="39523"/>
                    <a:pt x="10979" y="37327"/>
                    <a:pt x="0" y="37327"/>
                  </a:cubicBezTo>
                  <a:cubicBezTo>
                    <a:pt x="0" y="40255"/>
                    <a:pt x="0" y="42451"/>
                    <a:pt x="0" y="45378"/>
                  </a:cubicBezTo>
                  <a:cubicBezTo>
                    <a:pt x="0" y="112714"/>
                    <a:pt x="25617" y="174195"/>
                    <a:pt x="67336" y="220305"/>
                  </a:cubicBezTo>
                  <a:cubicBezTo>
                    <a:pt x="72459" y="210058"/>
                    <a:pt x="144918" y="90757"/>
                    <a:pt x="279590" y="4757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13" name="Forma Livre: Forma 12">
              <a:extLst>
                <a:ext uri="{FF2B5EF4-FFF2-40B4-BE49-F238E27FC236}">
                  <a16:creationId xmlns:a16="http://schemas.microsoft.com/office/drawing/2014/main" id="{69AC4C23-A99D-EC55-97AD-ACBF5729D7A4}"/>
                </a:ext>
              </a:extLst>
            </p:cNvPr>
            <p:cNvSpPr/>
            <p:nvPr/>
          </p:nvSpPr>
          <p:spPr>
            <a:xfrm>
              <a:off x="8901411" y="3860095"/>
              <a:ext cx="204934" cy="163215"/>
            </a:xfrm>
            <a:custGeom>
              <a:avLst/>
              <a:gdLst>
                <a:gd name="connsiteX0" fmla="*/ 16834 w 204934"/>
                <a:gd name="connsiteY0" fmla="*/ 141259 h 163215"/>
                <a:gd name="connsiteX1" fmla="*/ 22689 w 204934"/>
                <a:gd name="connsiteY1" fmla="*/ 155165 h 163215"/>
                <a:gd name="connsiteX2" fmla="*/ 204935 w 204934"/>
                <a:gd name="connsiteY2" fmla="*/ 163216 h 163215"/>
                <a:gd name="connsiteX3" fmla="*/ 145650 w 204934"/>
                <a:gd name="connsiteY3" fmla="*/ 0 h 163215"/>
                <a:gd name="connsiteX4" fmla="*/ 0 w 204934"/>
                <a:gd name="connsiteY4" fmla="*/ 103199 h 163215"/>
                <a:gd name="connsiteX5" fmla="*/ 16834 w 204934"/>
                <a:gd name="connsiteY5" fmla="*/ 141259 h 163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34" h="163215">
                  <a:moveTo>
                    <a:pt x="16834" y="141259"/>
                  </a:moveTo>
                  <a:cubicBezTo>
                    <a:pt x="19030" y="145650"/>
                    <a:pt x="20493" y="150773"/>
                    <a:pt x="22689" y="155165"/>
                  </a:cubicBezTo>
                  <a:cubicBezTo>
                    <a:pt x="109787" y="144186"/>
                    <a:pt x="196152" y="161752"/>
                    <a:pt x="204935" y="163216"/>
                  </a:cubicBezTo>
                  <a:cubicBezTo>
                    <a:pt x="204203" y="101735"/>
                    <a:pt x="182246" y="44646"/>
                    <a:pt x="145650" y="0"/>
                  </a:cubicBezTo>
                  <a:cubicBezTo>
                    <a:pt x="139795" y="7319"/>
                    <a:pt x="95881" y="63676"/>
                    <a:pt x="0" y="103199"/>
                  </a:cubicBezTo>
                  <a:cubicBezTo>
                    <a:pt x="5855" y="115642"/>
                    <a:pt x="11711" y="128816"/>
                    <a:pt x="16834" y="141259"/>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14" name="Forma Livre: Forma 13">
              <a:extLst>
                <a:ext uri="{FF2B5EF4-FFF2-40B4-BE49-F238E27FC236}">
                  <a16:creationId xmlns:a16="http://schemas.microsoft.com/office/drawing/2014/main" id="{D25ECEF1-FC80-7CA3-0DFA-14D07B16CC5C}"/>
                </a:ext>
              </a:extLst>
            </p:cNvPr>
            <p:cNvSpPr/>
            <p:nvPr/>
          </p:nvSpPr>
          <p:spPr>
            <a:xfrm>
              <a:off x="8588154" y="3788367"/>
              <a:ext cx="242262" cy="183193"/>
            </a:xfrm>
            <a:custGeom>
              <a:avLst/>
              <a:gdLst>
                <a:gd name="connsiteX0" fmla="*/ 242262 w 242262"/>
                <a:gd name="connsiteY0" fmla="*/ 151506 h 183193"/>
                <a:gd name="connsiteX1" fmla="*/ 144918 w 242262"/>
                <a:gd name="connsiteY1" fmla="*/ 0 h 183193"/>
                <a:gd name="connsiteX2" fmla="*/ 0 w 242262"/>
                <a:gd name="connsiteY2" fmla="*/ 182978 h 183193"/>
                <a:gd name="connsiteX3" fmla="*/ 242262 w 242262"/>
                <a:gd name="connsiteY3" fmla="*/ 151506 h 183193"/>
              </a:gdLst>
              <a:ahLst/>
              <a:cxnLst>
                <a:cxn ang="0">
                  <a:pos x="connsiteX0" y="connsiteY0"/>
                </a:cxn>
                <a:cxn ang="0">
                  <a:pos x="connsiteX1" y="connsiteY1"/>
                </a:cxn>
                <a:cxn ang="0">
                  <a:pos x="connsiteX2" y="connsiteY2"/>
                </a:cxn>
                <a:cxn ang="0">
                  <a:pos x="connsiteX3" y="connsiteY3"/>
                </a:cxn>
              </a:cxnLst>
              <a:rect l="l" t="t" r="r" b="b"/>
              <a:pathLst>
                <a:path w="242262" h="183193">
                  <a:moveTo>
                    <a:pt x="242262" y="151506"/>
                  </a:moveTo>
                  <a:cubicBezTo>
                    <a:pt x="198348" y="74655"/>
                    <a:pt x="152237" y="9515"/>
                    <a:pt x="144918" y="0"/>
                  </a:cubicBezTo>
                  <a:cubicBezTo>
                    <a:pt x="71727" y="34400"/>
                    <a:pt x="16834" y="101736"/>
                    <a:pt x="0" y="182978"/>
                  </a:cubicBezTo>
                  <a:cubicBezTo>
                    <a:pt x="11710" y="183710"/>
                    <a:pt x="120033" y="184442"/>
                    <a:pt x="242262" y="151506"/>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15" name="Forma Livre: Forma 14">
              <a:extLst>
                <a:ext uri="{FF2B5EF4-FFF2-40B4-BE49-F238E27FC236}">
                  <a16:creationId xmlns:a16="http://schemas.microsoft.com/office/drawing/2014/main" id="{EA3702FD-8C71-5967-0348-FE9BE884129A}"/>
                </a:ext>
              </a:extLst>
            </p:cNvPr>
            <p:cNvSpPr/>
            <p:nvPr/>
          </p:nvSpPr>
          <p:spPr>
            <a:xfrm>
              <a:off x="8430793" y="3611977"/>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413529 w 827058"/>
                <a:gd name="connsiteY5" fmla="*/ 720200 h 827058"/>
                <a:gd name="connsiteX6" fmla="*/ 106859 w 827058"/>
                <a:gd name="connsiteY6" fmla="*/ 413529 h 827058"/>
                <a:gd name="connsiteX7" fmla="*/ 413529 w 827058"/>
                <a:gd name="connsiteY7" fmla="*/ 106859 h 827058"/>
                <a:gd name="connsiteX8" fmla="*/ 720200 w 827058"/>
                <a:gd name="connsiteY8" fmla="*/ 413529 h 827058"/>
                <a:gd name="connsiteX9" fmla="*/ 413529 w 827058"/>
                <a:gd name="connsiteY9" fmla="*/ 720200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413529" y="720200"/>
                  </a:moveTo>
                  <a:cubicBezTo>
                    <a:pt x="244458" y="720200"/>
                    <a:pt x="106859" y="582600"/>
                    <a:pt x="106859" y="413529"/>
                  </a:cubicBezTo>
                  <a:cubicBezTo>
                    <a:pt x="106859" y="244458"/>
                    <a:pt x="244458" y="106859"/>
                    <a:pt x="413529" y="106859"/>
                  </a:cubicBezTo>
                  <a:cubicBezTo>
                    <a:pt x="582600" y="106859"/>
                    <a:pt x="720200" y="244458"/>
                    <a:pt x="720200" y="413529"/>
                  </a:cubicBezTo>
                  <a:cubicBezTo>
                    <a:pt x="720200" y="582600"/>
                    <a:pt x="582600" y="720200"/>
                    <a:pt x="413529" y="72020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16" name="Forma Livre: Forma 15">
              <a:extLst>
                <a:ext uri="{FF2B5EF4-FFF2-40B4-BE49-F238E27FC236}">
                  <a16:creationId xmlns:a16="http://schemas.microsoft.com/office/drawing/2014/main" id="{9FD06A08-9E09-ED15-B348-302EB669E084}"/>
                </a:ext>
              </a:extLst>
            </p:cNvPr>
            <p:cNvSpPr/>
            <p:nvPr/>
          </p:nvSpPr>
          <p:spPr>
            <a:xfrm>
              <a:off x="8684034" y="4067225"/>
              <a:ext cx="262755" cy="219573"/>
            </a:xfrm>
            <a:custGeom>
              <a:avLst/>
              <a:gdLst>
                <a:gd name="connsiteX0" fmla="*/ 205667 w 262755"/>
                <a:gd name="connsiteY0" fmla="*/ 1464 h 219573"/>
                <a:gd name="connsiteX1" fmla="*/ 0 w 262755"/>
                <a:gd name="connsiteY1" fmla="*/ 164680 h 219573"/>
                <a:gd name="connsiteX2" fmla="*/ 160289 w 262755"/>
                <a:gd name="connsiteY2" fmla="*/ 219573 h 219573"/>
                <a:gd name="connsiteX3" fmla="*/ 262756 w 262755"/>
                <a:gd name="connsiteY3" fmla="*/ 198348 h 219573"/>
                <a:gd name="connsiteX4" fmla="*/ 207131 w 262755"/>
                <a:gd name="connsiteY4" fmla="*/ 0 h 219573"/>
                <a:gd name="connsiteX5" fmla="*/ 205667 w 262755"/>
                <a:gd name="connsiteY5" fmla="*/ 1464 h 21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755" h="219573">
                  <a:moveTo>
                    <a:pt x="205667" y="1464"/>
                  </a:moveTo>
                  <a:cubicBezTo>
                    <a:pt x="57821" y="52698"/>
                    <a:pt x="5123" y="155165"/>
                    <a:pt x="0" y="164680"/>
                  </a:cubicBezTo>
                  <a:cubicBezTo>
                    <a:pt x="43915" y="199080"/>
                    <a:pt x="100272" y="219573"/>
                    <a:pt x="160289" y="219573"/>
                  </a:cubicBezTo>
                  <a:cubicBezTo>
                    <a:pt x="196884" y="219573"/>
                    <a:pt x="231284" y="212254"/>
                    <a:pt x="262756" y="198348"/>
                  </a:cubicBezTo>
                  <a:cubicBezTo>
                    <a:pt x="259096" y="175658"/>
                    <a:pt x="243726" y="95148"/>
                    <a:pt x="207131" y="0"/>
                  </a:cubicBezTo>
                  <a:cubicBezTo>
                    <a:pt x="206399" y="1464"/>
                    <a:pt x="206399" y="1464"/>
                    <a:pt x="205667" y="146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17" name="Forma Livre: Forma 16">
              <a:extLst>
                <a:ext uri="{FF2B5EF4-FFF2-40B4-BE49-F238E27FC236}">
                  <a16:creationId xmlns:a16="http://schemas.microsoft.com/office/drawing/2014/main" id="{22E8FF94-643F-9922-6AD2-F1F709859272}"/>
                </a:ext>
              </a:extLst>
            </p:cNvPr>
            <p:cNvSpPr/>
            <p:nvPr/>
          </p:nvSpPr>
          <p:spPr>
            <a:xfrm>
              <a:off x="8939471" y="4051983"/>
              <a:ext cx="162484" cy="190900"/>
            </a:xfrm>
            <a:custGeom>
              <a:avLst/>
              <a:gdLst>
                <a:gd name="connsiteX0" fmla="*/ 0 w 162484"/>
                <a:gd name="connsiteY0" fmla="*/ 4264 h 190900"/>
                <a:gd name="connsiteX1" fmla="*/ 50502 w 162484"/>
                <a:gd name="connsiteY1" fmla="*/ 190901 h 190900"/>
                <a:gd name="connsiteX2" fmla="*/ 162484 w 162484"/>
                <a:gd name="connsiteY2" fmla="*/ 15974 h 190900"/>
                <a:gd name="connsiteX3" fmla="*/ 0 w 162484"/>
                <a:gd name="connsiteY3" fmla="*/ 4264 h 190900"/>
              </a:gdLst>
              <a:ahLst/>
              <a:cxnLst>
                <a:cxn ang="0">
                  <a:pos x="connsiteX0" y="connsiteY0"/>
                </a:cxn>
                <a:cxn ang="0">
                  <a:pos x="connsiteX1" y="connsiteY1"/>
                </a:cxn>
                <a:cxn ang="0">
                  <a:pos x="connsiteX2" y="connsiteY2"/>
                </a:cxn>
                <a:cxn ang="0">
                  <a:pos x="connsiteX3" y="connsiteY3"/>
                </a:cxn>
              </a:cxnLst>
              <a:rect l="l" t="t" r="r" b="b"/>
              <a:pathLst>
                <a:path w="162484" h="190900">
                  <a:moveTo>
                    <a:pt x="0" y="4264"/>
                  </a:moveTo>
                  <a:cubicBezTo>
                    <a:pt x="34400" y="98680"/>
                    <a:pt x="48306" y="174799"/>
                    <a:pt x="50502" y="190901"/>
                  </a:cubicBezTo>
                  <a:cubicBezTo>
                    <a:pt x="109055" y="151377"/>
                    <a:pt x="151506" y="88433"/>
                    <a:pt x="162484" y="15974"/>
                  </a:cubicBezTo>
                  <a:cubicBezTo>
                    <a:pt x="154433" y="12315"/>
                    <a:pt x="82706" y="-8911"/>
                    <a:pt x="0" y="426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sp>
        <p:nvSpPr>
          <p:cNvPr id="18" name="CaixaDeTexto 17">
            <a:extLst>
              <a:ext uri="{FF2B5EF4-FFF2-40B4-BE49-F238E27FC236}">
                <a16:creationId xmlns:a16="http://schemas.microsoft.com/office/drawing/2014/main" id="{93178638-EDCD-44E6-16A4-7C56F6AF6008}"/>
              </a:ext>
            </a:extLst>
          </p:cNvPr>
          <p:cNvSpPr txBox="1"/>
          <p:nvPr/>
        </p:nvSpPr>
        <p:spPr>
          <a:xfrm>
            <a:off x="1397715" y="4700077"/>
            <a:ext cx="1537600" cy="369332"/>
          </a:xfrm>
          <a:prstGeom prst="rect">
            <a:avLst/>
          </a:prstGeom>
          <a:noFill/>
        </p:spPr>
        <p:txBody>
          <a:bodyPr wrap="none" rtlCol="0" anchor="ctr">
            <a:spAutoFit/>
          </a:bodyPr>
          <a:lstStyle/>
          <a:p>
            <a:r>
              <a:rPr lang="pt-BR" dirty="0"/>
              <a:t>(21) 99999-9999</a:t>
            </a:r>
          </a:p>
        </p:txBody>
      </p:sp>
      <p:sp>
        <p:nvSpPr>
          <p:cNvPr id="19" name="CaixaDeTexto 18">
            <a:extLst>
              <a:ext uri="{FF2B5EF4-FFF2-40B4-BE49-F238E27FC236}">
                <a16:creationId xmlns:a16="http://schemas.microsoft.com/office/drawing/2014/main" id="{F3114696-7A72-8F6A-B0AE-E79B94C72FA4}"/>
              </a:ext>
            </a:extLst>
          </p:cNvPr>
          <p:cNvSpPr txBox="1"/>
          <p:nvPr/>
        </p:nvSpPr>
        <p:spPr>
          <a:xfrm>
            <a:off x="1397715" y="5210029"/>
            <a:ext cx="1973617" cy="369332"/>
          </a:xfrm>
          <a:prstGeom prst="rect">
            <a:avLst/>
          </a:prstGeom>
          <a:noFill/>
        </p:spPr>
        <p:txBody>
          <a:bodyPr wrap="none" rtlCol="0" anchor="ctr">
            <a:spAutoFit/>
          </a:bodyPr>
          <a:lstStyle/>
          <a:p>
            <a:r>
              <a:rPr lang="pt-BR" dirty="0"/>
              <a:t>contato@email.com</a:t>
            </a:r>
          </a:p>
        </p:txBody>
      </p:sp>
      <p:sp>
        <p:nvSpPr>
          <p:cNvPr id="20" name="CaixaDeTexto 19">
            <a:extLst>
              <a:ext uri="{FF2B5EF4-FFF2-40B4-BE49-F238E27FC236}">
                <a16:creationId xmlns:a16="http://schemas.microsoft.com/office/drawing/2014/main" id="{003ED025-2EF6-36C0-9510-14FF60809F99}"/>
              </a:ext>
            </a:extLst>
          </p:cNvPr>
          <p:cNvSpPr txBox="1"/>
          <p:nvPr/>
        </p:nvSpPr>
        <p:spPr>
          <a:xfrm>
            <a:off x="1397715" y="5719034"/>
            <a:ext cx="1268296" cy="369332"/>
          </a:xfrm>
          <a:prstGeom prst="rect">
            <a:avLst/>
          </a:prstGeom>
          <a:noFill/>
        </p:spPr>
        <p:txBody>
          <a:bodyPr wrap="none" rtlCol="0" anchor="ctr">
            <a:spAutoFit/>
          </a:bodyPr>
          <a:lstStyle/>
          <a:p>
            <a:r>
              <a:rPr lang="pt-BR" dirty="0"/>
              <a:t>seusite.com</a:t>
            </a:r>
          </a:p>
        </p:txBody>
      </p:sp>
      <p:sp>
        <p:nvSpPr>
          <p:cNvPr id="22" name="Forma Livre: Forma 21">
            <a:extLst>
              <a:ext uri="{FF2B5EF4-FFF2-40B4-BE49-F238E27FC236}">
                <a16:creationId xmlns:a16="http://schemas.microsoft.com/office/drawing/2014/main" id="{AEE93FE4-53A9-C29D-E144-E91C0AD3889D}"/>
              </a:ext>
            </a:extLst>
          </p:cNvPr>
          <p:cNvSpPr/>
          <p:nvPr/>
        </p:nvSpPr>
        <p:spPr>
          <a:xfrm flipH="1" flipV="1">
            <a:off x="6502400" y="0"/>
            <a:ext cx="5689600" cy="6858000"/>
          </a:xfrm>
          <a:custGeom>
            <a:avLst/>
            <a:gdLst>
              <a:gd name="connsiteX0" fmla="*/ 0 w 5689600"/>
              <a:gd name="connsiteY0" fmla="*/ 0 h 6858000"/>
              <a:gd name="connsiteX1" fmla="*/ 5689600 w 5689600"/>
              <a:gd name="connsiteY1" fmla="*/ 0 h 6858000"/>
              <a:gd name="connsiteX2" fmla="*/ 3975100 w 5689600"/>
              <a:gd name="connsiteY2" fmla="*/ 6858000 h 6858000"/>
              <a:gd name="connsiteX3" fmla="*/ 0 w 56896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89600" h="6858000">
                <a:moveTo>
                  <a:pt x="0" y="0"/>
                </a:moveTo>
                <a:lnTo>
                  <a:pt x="5689600" y="0"/>
                </a:lnTo>
                <a:lnTo>
                  <a:pt x="3975100" y="6858000"/>
                </a:lnTo>
                <a:lnTo>
                  <a:pt x="0" y="6858000"/>
                </a:lnTo>
                <a:close/>
              </a:path>
            </a:pathLst>
          </a:custGeom>
          <a:gradFill>
            <a:gsLst>
              <a:gs pos="0">
                <a:schemeClr val="tx1">
                  <a:lumMod val="85000"/>
                  <a:lumOff val="15000"/>
                  <a:alpha val="50000"/>
                </a:schemeClr>
              </a:gs>
              <a:gs pos="100000">
                <a:schemeClr val="accent4">
                  <a:lumMod val="50000"/>
                  <a:alpha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4098" name="Picture 2" descr="What does a programmatic trader do?">
            <a:extLst>
              <a:ext uri="{FF2B5EF4-FFF2-40B4-BE49-F238E27FC236}">
                <a16:creationId xmlns:a16="http://schemas.microsoft.com/office/drawing/2014/main" id="{DDED56DB-AAAE-66FF-3D9C-89878FDC2ED1}"/>
              </a:ext>
            </a:extLst>
          </p:cNvPr>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6485843" y="665861"/>
            <a:ext cx="4199761" cy="6192139"/>
          </a:xfrm>
          <a:prstGeom prst="rect">
            <a:avLst/>
          </a:prstGeom>
          <a:effectLst>
            <a:outerShdw blurRad="254000" dist="381000" dir="16200000" sx="105000" sy="105000"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15039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1000"/>
                                        <p:tgtEl>
                                          <p:spTgt spid="4098"/>
                                        </p:tgtEl>
                                      </p:cBhvr>
                                    </p:animEffect>
                                    <p:anim calcmode="lin" valueType="num">
                                      <p:cBhvr>
                                        <p:cTn id="8" dur="1000" fill="hold"/>
                                        <p:tgtEl>
                                          <p:spTgt spid="4098"/>
                                        </p:tgtEl>
                                        <p:attrNameLst>
                                          <p:attrName>ppt_x</p:attrName>
                                        </p:attrNameLst>
                                      </p:cBhvr>
                                      <p:tavLst>
                                        <p:tav tm="0">
                                          <p:val>
                                            <p:strVal val="#ppt_x"/>
                                          </p:val>
                                        </p:tav>
                                        <p:tav tm="100000">
                                          <p:val>
                                            <p:strVal val="#ppt_x"/>
                                          </p:val>
                                        </p:tav>
                                      </p:tavLst>
                                    </p:anim>
                                    <p:anim calcmode="lin" valueType="num">
                                      <p:cBhvr>
                                        <p:cTn id="9" dur="1000" fill="hold"/>
                                        <p:tgtEl>
                                          <p:spTgt spid="40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D0345707-AE08-BFF9-7732-36645B183293}"/>
              </a:ext>
            </a:extLst>
          </p:cNvPr>
          <p:cNvSpPr txBox="1"/>
          <p:nvPr/>
        </p:nvSpPr>
        <p:spPr>
          <a:xfrm>
            <a:off x="839788" y="591876"/>
            <a:ext cx="3057153" cy="769441"/>
          </a:xfrm>
          <a:prstGeom prst="rect">
            <a:avLst/>
          </a:prstGeom>
          <a:noFill/>
        </p:spPr>
        <p:txBody>
          <a:bodyPr wrap="square" rtlCol="0">
            <a:spAutoFit/>
          </a:bodyPr>
          <a:lstStyle/>
          <a:p>
            <a:r>
              <a:rPr lang="pt-BR" sz="4400" b="1" dirty="0">
                <a:latin typeface="+mj-lt"/>
              </a:rPr>
              <a:t>Recursos</a:t>
            </a:r>
          </a:p>
        </p:txBody>
      </p:sp>
      <p:sp>
        <p:nvSpPr>
          <p:cNvPr id="5" name="CaixaDeTexto 4">
            <a:extLst>
              <a:ext uri="{FF2B5EF4-FFF2-40B4-BE49-F238E27FC236}">
                <a16:creationId xmlns:a16="http://schemas.microsoft.com/office/drawing/2014/main" id="{6D6269B4-0501-CD51-CF2B-A6D9A5CB72FC}"/>
              </a:ext>
            </a:extLst>
          </p:cNvPr>
          <p:cNvSpPr txBox="1"/>
          <p:nvPr/>
        </p:nvSpPr>
        <p:spPr>
          <a:xfrm>
            <a:off x="839788" y="1605157"/>
            <a:ext cx="5040312" cy="3170099"/>
          </a:xfrm>
          <a:prstGeom prst="rect">
            <a:avLst/>
          </a:prstGeom>
          <a:noFill/>
        </p:spPr>
        <p:txBody>
          <a:bodyPr wrap="square" rtlCol="0">
            <a:spAutoFit/>
          </a:bodyPr>
          <a:lstStyle/>
          <a:p>
            <a:r>
              <a:rPr lang="pt-BR" sz="2000" b="1" dirty="0"/>
              <a:t>Imagens</a:t>
            </a:r>
          </a:p>
          <a:p>
            <a:endParaRPr lang="pt-BR" sz="2000" dirty="0"/>
          </a:p>
          <a:p>
            <a:r>
              <a:rPr lang="pt-BR" sz="2000" dirty="0"/>
              <a:t>Imagens em </a:t>
            </a:r>
            <a:r>
              <a:rPr lang="pt-BR" sz="2000" dirty="0" err="1"/>
              <a:t>Unsplash</a:t>
            </a:r>
            <a:r>
              <a:rPr lang="pt-BR" sz="2000" dirty="0"/>
              <a:t>:</a:t>
            </a:r>
          </a:p>
          <a:p>
            <a:pPr marL="342900" indent="-342900">
              <a:buFont typeface="Arial" panose="020B0604020202020204" pitchFamily="34" charset="0"/>
              <a:buChar char="•"/>
            </a:pPr>
            <a:r>
              <a:rPr lang="pt-BR" sz="2000" dirty="0" err="1"/>
              <a:t>Airfocus</a:t>
            </a:r>
            <a:endParaRPr lang="pt-BR" sz="2000" dirty="0"/>
          </a:p>
          <a:p>
            <a:pPr marL="342900" indent="-342900">
              <a:buFont typeface="Arial" panose="020B0604020202020204" pitchFamily="34" charset="0"/>
              <a:buChar char="•"/>
            </a:pPr>
            <a:r>
              <a:rPr lang="pt-BR" sz="2000" dirty="0" err="1"/>
              <a:t>Ant</a:t>
            </a:r>
            <a:r>
              <a:rPr lang="pt-BR" sz="2000" dirty="0"/>
              <a:t> </a:t>
            </a:r>
            <a:r>
              <a:rPr lang="pt-BR" sz="2000" dirty="0" err="1"/>
              <a:t>Rozetsky</a:t>
            </a:r>
            <a:endParaRPr lang="pt-BR" sz="2000" dirty="0"/>
          </a:p>
          <a:p>
            <a:pPr marL="342900" indent="-342900">
              <a:buFont typeface="Arial" panose="020B0604020202020204" pitchFamily="34" charset="0"/>
              <a:buChar char="•"/>
            </a:pPr>
            <a:r>
              <a:rPr lang="pt-BR" sz="2000" dirty="0"/>
              <a:t>Jose Martin Ramirez Carrasco</a:t>
            </a:r>
          </a:p>
          <a:p>
            <a:pPr marL="342900" indent="-342900">
              <a:buFont typeface="Arial" panose="020B0604020202020204" pitchFamily="34" charset="0"/>
              <a:buChar char="•"/>
            </a:pPr>
            <a:r>
              <a:rPr lang="pt-BR" sz="2000" dirty="0" err="1"/>
              <a:t>Krakenimages</a:t>
            </a:r>
            <a:endParaRPr lang="pt-BR" sz="2000" dirty="0"/>
          </a:p>
          <a:p>
            <a:pPr marL="342900" indent="-342900">
              <a:buFont typeface="Arial" panose="020B0604020202020204" pitchFamily="34" charset="0"/>
              <a:buChar char="•"/>
            </a:pPr>
            <a:r>
              <a:rPr lang="pt-BR" sz="2000" dirty="0" err="1"/>
              <a:t>Nastuh</a:t>
            </a:r>
            <a:r>
              <a:rPr lang="pt-BR" sz="2000" dirty="0"/>
              <a:t> </a:t>
            </a:r>
            <a:r>
              <a:rPr lang="pt-BR" sz="2000" dirty="0" err="1"/>
              <a:t>Abootalebi</a:t>
            </a:r>
            <a:endParaRPr lang="pt-BR" sz="2000" dirty="0"/>
          </a:p>
          <a:p>
            <a:pPr marL="342900" indent="-342900">
              <a:buFont typeface="Arial" panose="020B0604020202020204" pitchFamily="34" charset="0"/>
              <a:buChar char="•"/>
            </a:pPr>
            <a:r>
              <a:rPr lang="pt-BR" sz="2000" dirty="0" err="1"/>
              <a:t>Redd</a:t>
            </a:r>
            <a:endParaRPr lang="pt-BR" sz="2000" dirty="0"/>
          </a:p>
          <a:p>
            <a:pPr marL="342900" indent="-342900">
              <a:buFont typeface="Arial" panose="020B0604020202020204" pitchFamily="34" charset="0"/>
              <a:buChar char="•"/>
            </a:pPr>
            <a:r>
              <a:rPr lang="pt-BR" sz="2000" dirty="0"/>
              <a:t>Timon </a:t>
            </a:r>
            <a:r>
              <a:rPr lang="pt-BR" sz="2000" dirty="0" err="1"/>
              <a:t>Studler</a:t>
            </a:r>
            <a:endParaRPr lang="pt-BR" sz="2000" dirty="0"/>
          </a:p>
        </p:txBody>
      </p:sp>
      <p:sp>
        <p:nvSpPr>
          <p:cNvPr id="6" name="CaixaDeTexto 5">
            <a:extLst>
              <a:ext uri="{FF2B5EF4-FFF2-40B4-BE49-F238E27FC236}">
                <a16:creationId xmlns:a16="http://schemas.microsoft.com/office/drawing/2014/main" id="{952272CE-FD44-7AE1-48F3-0E91627A2E10}"/>
              </a:ext>
            </a:extLst>
          </p:cNvPr>
          <p:cNvSpPr txBox="1"/>
          <p:nvPr/>
        </p:nvSpPr>
        <p:spPr>
          <a:xfrm>
            <a:off x="6311902" y="591876"/>
            <a:ext cx="5040314" cy="2862322"/>
          </a:xfrm>
          <a:prstGeom prst="rect">
            <a:avLst/>
          </a:prstGeom>
          <a:noFill/>
        </p:spPr>
        <p:txBody>
          <a:bodyPr wrap="square" rtlCol="0">
            <a:spAutoFit/>
          </a:bodyPr>
          <a:lstStyle/>
          <a:p>
            <a:r>
              <a:rPr lang="pt-BR" sz="2000" b="1" dirty="0"/>
              <a:t>Fontes</a:t>
            </a:r>
          </a:p>
          <a:p>
            <a:endParaRPr lang="pt-BR" sz="2000" b="1" dirty="0"/>
          </a:p>
          <a:p>
            <a:r>
              <a:rPr lang="en-US" sz="2000" dirty="0"/>
              <a:t>Barlow Semi Condensed Black (</a:t>
            </a:r>
            <a:r>
              <a:rPr lang="en-US" sz="2000" dirty="0" err="1"/>
              <a:t>Títulos</a:t>
            </a:r>
            <a:r>
              <a:rPr lang="en-US" sz="2000" dirty="0"/>
              <a:t>)</a:t>
            </a:r>
            <a:endParaRPr lang="pt-BR" sz="2000" dirty="0"/>
          </a:p>
          <a:p>
            <a:r>
              <a:rPr lang="pt-BR" sz="2000" dirty="0"/>
              <a:t>(https://fonts.google.com/</a:t>
            </a:r>
            <a:r>
              <a:rPr lang="pt-BR" sz="2000" dirty="0" err="1"/>
              <a:t>specimen</a:t>
            </a:r>
            <a:r>
              <a:rPr lang="pt-BR" sz="2000" dirty="0"/>
              <a:t>/</a:t>
            </a:r>
            <a:r>
              <a:rPr lang="pt-BR" sz="2000" dirty="0" err="1"/>
              <a:t>Barlow+Semi+Condensed</a:t>
            </a:r>
            <a:r>
              <a:rPr lang="pt-BR" sz="2000" dirty="0"/>
              <a:t>)</a:t>
            </a:r>
          </a:p>
          <a:p>
            <a:endParaRPr lang="pt-BR" sz="2000" dirty="0"/>
          </a:p>
          <a:p>
            <a:r>
              <a:rPr lang="en-US" sz="2000" dirty="0"/>
              <a:t>Barlow Semi Condensed Light (</a:t>
            </a:r>
            <a:r>
              <a:rPr lang="en-US" sz="2000" dirty="0" err="1"/>
              <a:t>Corpo</a:t>
            </a:r>
            <a:r>
              <a:rPr lang="en-US" sz="2000" dirty="0"/>
              <a:t>)</a:t>
            </a:r>
            <a:endParaRPr lang="pt-BR" sz="2000" dirty="0"/>
          </a:p>
          <a:p>
            <a:r>
              <a:rPr lang="pt-BR" sz="2000" dirty="0"/>
              <a:t>(https://fonts.google.com/</a:t>
            </a:r>
            <a:r>
              <a:rPr lang="pt-BR" sz="2000" dirty="0" err="1"/>
              <a:t>specimen</a:t>
            </a:r>
            <a:r>
              <a:rPr lang="pt-BR" sz="2000" dirty="0"/>
              <a:t>/</a:t>
            </a:r>
            <a:r>
              <a:rPr lang="pt-BR" sz="2000" dirty="0" err="1"/>
              <a:t>Barlow+Semi+Condensed</a:t>
            </a:r>
            <a:r>
              <a:rPr lang="pt-BR" sz="2000" dirty="0"/>
              <a:t>)</a:t>
            </a:r>
          </a:p>
        </p:txBody>
      </p:sp>
      <p:grpSp>
        <p:nvGrpSpPr>
          <p:cNvPr id="15" name="Agrupar 14">
            <a:extLst>
              <a:ext uri="{FF2B5EF4-FFF2-40B4-BE49-F238E27FC236}">
                <a16:creationId xmlns:a16="http://schemas.microsoft.com/office/drawing/2014/main" id="{EDD7AA88-931F-7A03-E095-127043DAF63B}"/>
              </a:ext>
            </a:extLst>
          </p:cNvPr>
          <p:cNvGrpSpPr/>
          <p:nvPr/>
        </p:nvGrpSpPr>
        <p:grpSpPr>
          <a:xfrm>
            <a:off x="6311902" y="4411988"/>
            <a:ext cx="955245" cy="955245"/>
            <a:chOff x="6309207" y="4500637"/>
            <a:chExt cx="955245" cy="955245"/>
          </a:xfrm>
        </p:grpSpPr>
        <p:sp>
          <p:nvSpPr>
            <p:cNvPr id="8" name="Retângulo: Cantos Arredondados 7">
              <a:extLst>
                <a:ext uri="{FF2B5EF4-FFF2-40B4-BE49-F238E27FC236}">
                  <a16:creationId xmlns:a16="http://schemas.microsoft.com/office/drawing/2014/main" id="{A6CCF493-3FD4-9496-AAEB-4AB6A3B4A732}"/>
                </a:ext>
              </a:extLst>
            </p:cNvPr>
            <p:cNvSpPr/>
            <p:nvPr/>
          </p:nvSpPr>
          <p:spPr>
            <a:xfrm>
              <a:off x="6309207" y="4500637"/>
              <a:ext cx="955245" cy="955245"/>
            </a:xfrm>
            <a:prstGeom prst="round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050" dirty="0">
                <a:solidFill>
                  <a:schemeClr val="tx1"/>
                </a:solidFill>
              </a:endParaRPr>
            </a:p>
          </p:txBody>
        </p:sp>
        <p:sp>
          <p:nvSpPr>
            <p:cNvPr id="11" name="CaixaDeTexto 10">
              <a:extLst>
                <a:ext uri="{FF2B5EF4-FFF2-40B4-BE49-F238E27FC236}">
                  <a16:creationId xmlns:a16="http://schemas.microsoft.com/office/drawing/2014/main" id="{545CA72E-42F7-F145-0327-1E076F36E5C2}"/>
                </a:ext>
              </a:extLst>
            </p:cNvPr>
            <p:cNvSpPr txBox="1"/>
            <p:nvPr/>
          </p:nvSpPr>
          <p:spPr>
            <a:xfrm>
              <a:off x="6338469" y="4839760"/>
              <a:ext cx="896722" cy="276999"/>
            </a:xfrm>
            <a:prstGeom prst="rect">
              <a:avLst/>
            </a:prstGeom>
            <a:noFill/>
          </p:spPr>
          <p:txBody>
            <a:bodyPr wrap="square" rtlCol="0" anchor="ctr">
              <a:spAutoFit/>
            </a:bodyPr>
            <a:lstStyle/>
            <a:p>
              <a:pPr algn="ctr"/>
              <a:r>
                <a:rPr lang="pt-BR" sz="1200" dirty="0"/>
                <a:t>#6295D9</a:t>
              </a:r>
            </a:p>
          </p:txBody>
        </p:sp>
      </p:grpSp>
      <p:sp>
        <p:nvSpPr>
          <p:cNvPr id="14" name="CaixaDeTexto 13">
            <a:extLst>
              <a:ext uri="{FF2B5EF4-FFF2-40B4-BE49-F238E27FC236}">
                <a16:creationId xmlns:a16="http://schemas.microsoft.com/office/drawing/2014/main" id="{35C88F3A-AE5A-8994-0851-1C33351AEDB9}"/>
              </a:ext>
            </a:extLst>
          </p:cNvPr>
          <p:cNvSpPr txBox="1"/>
          <p:nvPr/>
        </p:nvSpPr>
        <p:spPr>
          <a:xfrm>
            <a:off x="6311902" y="3704102"/>
            <a:ext cx="504031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2000" b="1" dirty="0"/>
              <a:t>Cores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2000" b="1" dirty="0"/>
          </a:p>
        </p:txBody>
      </p:sp>
      <p:grpSp>
        <p:nvGrpSpPr>
          <p:cNvPr id="16" name="Agrupar 15">
            <a:extLst>
              <a:ext uri="{FF2B5EF4-FFF2-40B4-BE49-F238E27FC236}">
                <a16:creationId xmlns:a16="http://schemas.microsoft.com/office/drawing/2014/main" id="{F511F925-5BFE-FCFC-3F6B-9CA49794B04F}"/>
              </a:ext>
            </a:extLst>
          </p:cNvPr>
          <p:cNvGrpSpPr/>
          <p:nvPr/>
        </p:nvGrpSpPr>
        <p:grpSpPr>
          <a:xfrm>
            <a:off x="7521043" y="4411988"/>
            <a:ext cx="955245" cy="955245"/>
            <a:chOff x="6309207" y="4500637"/>
            <a:chExt cx="955245" cy="955245"/>
          </a:xfrm>
        </p:grpSpPr>
        <p:sp>
          <p:nvSpPr>
            <p:cNvPr id="17" name="Retângulo: Cantos Arredondados 16">
              <a:extLst>
                <a:ext uri="{FF2B5EF4-FFF2-40B4-BE49-F238E27FC236}">
                  <a16:creationId xmlns:a16="http://schemas.microsoft.com/office/drawing/2014/main" id="{3EC97654-73AF-5937-8728-6CEF45A86AF8}"/>
                </a:ext>
              </a:extLst>
            </p:cNvPr>
            <p:cNvSpPr/>
            <p:nvPr/>
          </p:nvSpPr>
          <p:spPr>
            <a:xfrm>
              <a:off x="6309207" y="4500637"/>
              <a:ext cx="955245" cy="955245"/>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050" dirty="0">
                <a:solidFill>
                  <a:schemeClr val="tx1"/>
                </a:solidFill>
              </a:endParaRPr>
            </a:p>
          </p:txBody>
        </p:sp>
        <p:sp>
          <p:nvSpPr>
            <p:cNvPr id="18" name="CaixaDeTexto 17">
              <a:extLst>
                <a:ext uri="{FF2B5EF4-FFF2-40B4-BE49-F238E27FC236}">
                  <a16:creationId xmlns:a16="http://schemas.microsoft.com/office/drawing/2014/main" id="{A36A46CD-C0C3-0D6F-A6FD-A29CA6A94E92}"/>
                </a:ext>
              </a:extLst>
            </p:cNvPr>
            <p:cNvSpPr txBox="1"/>
            <p:nvPr/>
          </p:nvSpPr>
          <p:spPr>
            <a:xfrm>
              <a:off x="6338469" y="4839760"/>
              <a:ext cx="896722" cy="276999"/>
            </a:xfrm>
            <a:prstGeom prst="rect">
              <a:avLst/>
            </a:prstGeom>
            <a:noFill/>
          </p:spPr>
          <p:txBody>
            <a:bodyPr wrap="square" rtlCol="0" anchor="ctr">
              <a:spAutoFit/>
            </a:bodyPr>
            <a:lstStyle/>
            <a:p>
              <a:pPr algn="ctr"/>
              <a:r>
                <a:rPr lang="pt-BR" sz="1200" dirty="0"/>
                <a:t>#73A9D9</a:t>
              </a:r>
            </a:p>
          </p:txBody>
        </p:sp>
      </p:grpSp>
      <p:grpSp>
        <p:nvGrpSpPr>
          <p:cNvPr id="19" name="Agrupar 18">
            <a:extLst>
              <a:ext uri="{FF2B5EF4-FFF2-40B4-BE49-F238E27FC236}">
                <a16:creationId xmlns:a16="http://schemas.microsoft.com/office/drawing/2014/main" id="{F208F77C-BDBA-26E3-2092-8D302DD2FF6A}"/>
              </a:ext>
            </a:extLst>
          </p:cNvPr>
          <p:cNvGrpSpPr/>
          <p:nvPr/>
        </p:nvGrpSpPr>
        <p:grpSpPr>
          <a:xfrm>
            <a:off x="8715553" y="4411988"/>
            <a:ext cx="955245" cy="955245"/>
            <a:chOff x="6309207" y="4500637"/>
            <a:chExt cx="955245" cy="955245"/>
          </a:xfrm>
        </p:grpSpPr>
        <p:sp>
          <p:nvSpPr>
            <p:cNvPr id="20" name="Retângulo: Cantos Arredondados 19">
              <a:extLst>
                <a:ext uri="{FF2B5EF4-FFF2-40B4-BE49-F238E27FC236}">
                  <a16:creationId xmlns:a16="http://schemas.microsoft.com/office/drawing/2014/main" id="{E05A9B3C-2836-1ECA-D1DB-1F12C96AC6D8}"/>
                </a:ext>
              </a:extLst>
            </p:cNvPr>
            <p:cNvSpPr/>
            <p:nvPr/>
          </p:nvSpPr>
          <p:spPr>
            <a:xfrm>
              <a:off x="6309207" y="4500637"/>
              <a:ext cx="955245" cy="955245"/>
            </a:xfrm>
            <a:prstGeom prst="round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050" dirty="0">
                <a:solidFill>
                  <a:schemeClr val="tx1"/>
                </a:solidFill>
              </a:endParaRPr>
            </a:p>
          </p:txBody>
        </p:sp>
        <p:sp>
          <p:nvSpPr>
            <p:cNvPr id="21" name="CaixaDeTexto 20">
              <a:extLst>
                <a:ext uri="{FF2B5EF4-FFF2-40B4-BE49-F238E27FC236}">
                  <a16:creationId xmlns:a16="http://schemas.microsoft.com/office/drawing/2014/main" id="{4495D78F-31C1-8A9F-9993-8B383B18CBFE}"/>
                </a:ext>
              </a:extLst>
            </p:cNvPr>
            <p:cNvSpPr txBox="1"/>
            <p:nvPr/>
          </p:nvSpPr>
          <p:spPr>
            <a:xfrm>
              <a:off x="6338469" y="4839760"/>
              <a:ext cx="896722" cy="276999"/>
            </a:xfrm>
            <a:prstGeom prst="rect">
              <a:avLst/>
            </a:prstGeom>
            <a:noFill/>
          </p:spPr>
          <p:txBody>
            <a:bodyPr wrap="square" rtlCol="0" anchor="ctr">
              <a:spAutoFit/>
            </a:bodyPr>
            <a:lstStyle/>
            <a:p>
              <a:pPr algn="ctr"/>
              <a:r>
                <a:rPr lang="pt-BR" sz="1200" dirty="0"/>
                <a:t>#8BB4D9</a:t>
              </a:r>
            </a:p>
          </p:txBody>
        </p:sp>
      </p:grpSp>
      <p:grpSp>
        <p:nvGrpSpPr>
          <p:cNvPr id="22" name="Agrupar 21">
            <a:extLst>
              <a:ext uri="{FF2B5EF4-FFF2-40B4-BE49-F238E27FC236}">
                <a16:creationId xmlns:a16="http://schemas.microsoft.com/office/drawing/2014/main" id="{F4E691E9-D99D-9180-CF40-AD3B8E27D14D}"/>
              </a:ext>
            </a:extLst>
          </p:cNvPr>
          <p:cNvGrpSpPr/>
          <p:nvPr/>
        </p:nvGrpSpPr>
        <p:grpSpPr>
          <a:xfrm>
            <a:off x="6311902" y="5479587"/>
            <a:ext cx="955245" cy="955245"/>
            <a:chOff x="6309207" y="4500637"/>
            <a:chExt cx="955245" cy="955245"/>
          </a:xfrm>
        </p:grpSpPr>
        <p:sp>
          <p:nvSpPr>
            <p:cNvPr id="23" name="Retângulo: Cantos Arredondados 22">
              <a:extLst>
                <a:ext uri="{FF2B5EF4-FFF2-40B4-BE49-F238E27FC236}">
                  <a16:creationId xmlns:a16="http://schemas.microsoft.com/office/drawing/2014/main" id="{DCF081F7-B4CA-16F1-1755-F49718E5FB98}"/>
                </a:ext>
              </a:extLst>
            </p:cNvPr>
            <p:cNvSpPr/>
            <p:nvPr/>
          </p:nvSpPr>
          <p:spPr>
            <a:xfrm>
              <a:off x="6309207" y="4500637"/>
              <a:ext cx="955245" cy="955245"/>
            </a:xfrm>
            <a:prstGeom prst="round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050" dirty="0">
                <a:solidFill>
                  <a:schemeClr val="tx1"/>
                </a:solidFill>
              </a:endParaRPr>
            </a:p>
          </p:txBody>
        </p:sp>
        <p:sp>
          <p:nvSpPr>
            <p:cNvPr id="24" name="CaixaDeTexto 23">
              <a:extLst>
                <a:ext uri="{FF2B5EF4-FFF2-40B4-BE49-F238E27FC236}">
                  <a16:creationId xmlns:a16="http://schemas.microsoft.com/office/drawing/2014/main" id="{88339617-B3D3-55C0-00A2-4989382A797A}"/>
                </a:ext>
              </a:extLst>
            </p:cNvPr>
            <p:cNvSpPr txBox="1"/>
            <p:nvPr/>
          </p:nvSpPr>
          <p:spPr>
            <a:xfrm>
              <a:off x="6338469" y="4839760"/>
              <a:ext cx="896722" cy="276999"/>
            </a:xfrm>
            <a:prstGeom prst="rect">
              <a:avLst/>
            </a:prstGeom>
            <a:noFill/>
          </p:spPr>
          <p:txBody>
            <a:bodyPr wrap="square" rtlCol="0" anchor="ctr">
              <a:spAutoFit/>
            </a:bodyPr>
            <a:lstStyle/>
            <a:p>
              <a:pPr algn="ctr"/>
              <a:r>
                <a:rPr lang="pt-BR" sz="1200" dirty="0"/>
                <a:t>#A2DCF2</a:t>
              </a:r>
            </a:p>
          </p:txBody>
        </p:sp>
      </p:grpSp>
      <p:grpSp>
        <p:nvGrpSpPr>
          <p:cNvPr id="25" name="Agrupar 24">
            <a:extLst>
              <a:ext uri="{FF2B5EF4-FFF2-40B4-BE49-F238E27FC236}">
                <a16:creationId xmlns:a16="http://schemas.microsoft.com/office/drawing/2014/main" id="{7A9B89F1-87C3-7310-5DAF-D7EE29988589}"/>
              </a:ext>
            </a:extLst>
          </p:cNvPr>
          <p:cNvGrpSpPr/>
          <p:nvPr/>
        </p:nvGrpSpPr>
        <p:grpSpPr>
          <a:xfrm>
            <a:off x="7521043" y="5479587"/>
            <a:ext cx="955245" cy="955245"/>
            <a:chOff x="6309207" y="4500637"/>
            <a:chExt cx="955245" cy="955245"/>
          </a:xfrm>
        </p:grpSpPr>
        <p:sp>
          <p:nvSpPr>
            <p:cNvPr id="26" name="Retângulo: Cantos Arredondados 25">
              <a:extLst>
                <a:ext uri="{FF2B5EF4-FFF2-40B4-BE49-F238E27FC236}">
                  <a16:creationId xmlns:a16="http://schemas.microsoft.com/office/drawing/2014/main" id="{C70A465E-7530-C1BC-0015-CD438F3D52EB}"/>
                </a:ext>
              </a:extLst>
            </p:cNvPr>
            <p:cNvSpPr/>
            <p:nvPr/>
          </p:nvSpPr>
          <p:spPr>
            <a:xfrm>
              <a:off x="6309207" y="4500637"/>
              <a:ext cx="955245" cy="955245"/>
            </a:xfrm>
            <a:prstGeom prst="round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050" dirty="0">
                <a:solidFill>
                  <a:schemeClr val="bg1"/>
                </a:solidFill>
              </a:endParaRPr>
            </a:p>
          </p:txBody>
        </p:sp>
        <p:sp>
          <p:nvSpPr>
            <p:cNvPr id="27" name="CaixaDeTexto 26">
              <a:extLst>
                <a:ext uri="{FF2B5EF4-FFF2-40B4-BE49-F238E27FC236}">
                  <a16:creationId xmlns:a16="http://schemas.microsoft.com/office/drawing/2014/main" id="{002C4523-48B0-EE51-0ADD-51D9EE5A8B8A}"/>
                </a:ext>
              </a:extLst>
            </p:cNvPr>
            <p:cNvSpPr txBox="1"/>
            <p:nvPr/>
          </p:nvSpPr>
          <p:spPr>
            <a:xfrm>
              <a:off x="6338469" y="4839760"/>
              <a:ext cx="896722" cy="276999"/>
            </a:xfrm>
            <a:prstGeom prst="rect">
              <a:avLst/>
            </a:prstGeom>
            <a:noFill/>
          </p:spPr>
          <p:txBody>
            <a:bodyPr wrap="square" rtlCol="0" anchor="ctr">
              <a:spAutoFit/>
            </a:bodyPr>
            <a:lstStyle/>
            <a:p>
              <a:pPr algn="ctr"/>
              <a:r>
                <a:rPr lang="pt-BR" sz="1200" dirty="0"/>
                <a:t>#F2F2F2</a:t>
              </a:r>
            </a:p>
          </p:txBody>
        </p:sp>
      </p:grpSp>
    </p:spTree>
    <p:extLst>
      <p:ext uri="{BB962C8B-B14F-4D97-AF65-F5344CB8AC3E}">
        <p14:creationId xmlns:p14="http://schemas.microsoft.com/office/powerpoint/2010/main" val="15900747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aixaDeTexto 1">
            <a:extLst>
              <a:ext uri="{FF2B5EF4-FFF2-40B4-BE49-F238E27FC236}">
                <a16:creationId xmlns:a16="http://schemas.microsoft.com/office/drawing/2014/main" id="{259511EB-73A6-C0E0-26AF-C30A19CB7859}"/>
              </a:ext>
            </a:extLst>
          </p:cNvPr>
          <p:cNvSpPr txBox="1"/>
          <p:nvPr/>
        </p:nvSpPr>
        <p:spPr>
          <a:xfrm>
            <a:off x="839788" y="591876"/>
            <a:ext cx="3057153" cy="769441"/>
          </a:xfrm>
          <a:prstGeom prst="rect">
            <a:avLst/>
          </a:prstGeom>
          <a:noFill/>
        </p:spPr>
        <p:txBody>
          <a:bodyPr wrap="square" rtlCol="0">
            <a:spAutoFit/>
          </a:bodyPr>
          <a:lstStyle/>
          <a:p>
            <a:r>
              <a:rPr lang="pt-BR" sz="4400" b="1" dirty="0">
                <a:latin typeface="+mj-lt"/>
              </a:rPr>
              <a:t>Recursos</a:t>
            </a:r>
          </a:p>
        </p:txBody>
      </p:sp>
      <p:sp>
        <p:nvSpPr>
          <p:cNvPr id="3" name="CaixaDeTexto 2">
            <a:extLst>
              <a:ext uri="{FF2B5EF4-FFF2-40B4-BE49-F238E27FC236}">
                <a16:creationId xmlns:a16="http://schemas.microsoft.com/office/drawing/2014/main" id="{3BAE1B46-28EE-AE75-D728-70A51486CA28}"/>
              </a:ext>
            </a:extLst>
          </p:cNvPr>
          <p:cNvSpPr txBox="1"/>
          <p:nvPr/>
        </p:nvSpPr>
        <p:spPr>
          <a:xfrm>
            <a:off x="839788" y="1605157"/>
            <a:ext cx="10512424" cy="400110"/>
          </a:xfrm>
          <a:prstGeom prst="rect">
            <a:avLst/>
          </a:prstGeom>
          <a:noFill/>
        </p:spPr>
        <p:txBody>
          <a:bodyPr wrap="square" rtlCol="0">
            <a:spAutoFit/>
          </a:bodyPr>
          <a:lstStyle/>
          <a:p>
            <a:r>
              <a:rPr lang="pt-BR" sz="2000" b="1" dirty="0"/>
              <a:t>Ícones:</a:t>
            </a:r>
          </a:p>
        </p:txBody>
      </p:sp>
      <p:grpSp>
        <p:nvGrpSpPr>
          <p:cNvPr id="22" name="Gráfico 2">
            <a:extLst>
              <a:ext uri="{FF2B5EF4-FFF2-40B4-BE49-F238E27FC236}">
                <a16:creationId xmlns:a16="http://schemas.microsoft.com/office/drawing/2014/main" id="{21BED282-01EC-54BB-547F-A0E7ED8CA109}"/>
              </a:ext>
            </a:extLst>
          </p:cNvPr>
          <p:cNvGrpSpPr/>
          <p:nvPr/>
        </p:nvGrpSpPr>
        <p:grpSpPr>
          <a:xfrm>
            <a:off x="8222713" y="4086446"/>
            <a:ext cx="582097" cy="582096"/>
            <a:chOff x="5682470" y="6027281"/>
            <a:chExt cx="827060" cy="827058"/>
          </a:xfrm>
          <a:solidFill>
            <a:srgbClr val="000000"/>
          </a:solidFill>
        </p:grpSpPr>
        <p:sp>
          <p:nvSpPr>
            <p:cNvPr id="23" name="Forma Livre: Forma 22">
              <a:extLst>
                <a:ext uri="{FF2B5EF4-FFF2-40B4-BE49-F238E27FC236}">
                  <a16:creationId xmlns:a16="http://schemas.microsoft.com/office/drawing/2014/main" id="{947214D5-5975-6A5D-A7FA-5E35BFD3F25C}"/>
                </a:ext>
              </a:extLst>
            </p:cNvPr>
            <p:cNvSpPr/>
            <p:nvPr/>
          </p:nvSpPr>
          <p:spPr>
            <a:xfrm>
              <a:off x="5984455" y="6501559"/>
              <a:ext cx="222092" cy="43182"/>
            </a:xfrm>
            <a:custGeom>
              <a:avLst/>
              <a:gdLst>
                <a:gd name="connsiteX0" fmla="*/ 192786 w 222092"/>
                <a:gd name="connsiteY0" fmla="*/ 0 h 43182"/>
                <a:gd name="connsiteX1" fmla="*/ 29570 w 222092"/>
                <a:gd name="connsiteY1" fmla="*/ 0 h 43182"/>
                <a:gd name="connsiteX2" fmla="*/ 9808 w 222092"/>
                <a:gd name="connsiteY2" fmla="*/ 5123 h 43182"/>
                <a:gd name="connsiteX3" fmla="*/ 8344 w 222092"/>
                <a:gd name="connsiteY3" fmla="*/ 36596 h 43182"/>
                <a:gd name="connsiteX4" fmla="*/ 29570 w 222092"/>
                <a:gd name="connsiteY4" fmla="*/ 43183 h 43182"/>
                <a:gd name="connsiteX5" fmla="*/ 111544 w 222092"/>
                <a:gd name="connsiteY5" fmla="*/ 43183 h 43182"/>
                <a:gd name="connsiteX6" fmla="*/ 192054 w 222092"/>
                <a:gd name="connsiteY6" fmla="*/ 43183 h 43182"/>
                <a:gd name="connsiteX7" fmla="*/ 222062 w 222092"/>
                <a:gd name="connsiteY7" fmla="*/ 21957 h 43182"/>
                <a:gd name="connsiteX8" fmla="*/ 192786 w 222092"/>
                <a:gd name="connsiteY8" fmla="*/ 0 h 43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092" h="43182">
                  <a:moveTo>
                    <a:pt x="192786" y="0"/>
                  </a:moveTo>
                  <a:cubicBezTo>
                    <a:pt x="138624" y="0"/>
                    <a:pt x="83731" y="0"/>
                    <a:pt x="29570" y="0"/>
                  </a:cubicBezTo>
                  <a:cubicBezTo>
                    <a:pt x="22250" y="0"/>
                    <a:pt x="15663" y="1464"/>
                    <a:pt x="9808" y="5123"/>
                  </a:cubicBezTo>
                  <a:cubicBezTo>
                    <a:pt x="-2634" y="13174"/>
                    <a:pt x="-3366" y="27813"/>
                    <a:pt x="8344" y="36596"/>
                  </a:cubicBezTo>
                  <a:cubicBezTo>
                    <a:pt x="14931" y="41719"/>
                    <a:pt x="22250" y="43183"/>
                    <a:pt x="29570" y="43183"/>
                  </a:cubicBezTo>
                  <a:cubicBezTo>
                    <a:pt x="56650" y="43183"/>
                    <a:pt x="83731" y="43183"/>
                    <a:pt x="111544" y="43183"/>
                  </a:cubicBezTo>
                  <a:cubicBezTo>
                    <a:pt x="138624" y="43183"/>
                    <a:pt x="164973" y="43183"/>
                    <a:pt x="192054" y="43183"/>
                  </a:cubicBezTo>
                  <a:cubicBezTo>
                    <a:pt x="209620" y="43183"/>
                    <a:pt x="222062" y="34400"/>
                    <a:pt x="222062" y="21957"/>
                  </a:cubicBezTo>
                  <a:cubicBezTo>
                    <a:pt x="222794" y="8783"/>
                    <a:pt x="210351" y="0"/>
                    <a:pt x="192786" y="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24" name="Forma Livre: Forma 23">
              <a:extLst>
                <a:ext uri="{FF2B5EF4-FFF2-40B4-BE49-F238E27FC236}">
                  <a16:creationId xmlns:a16="http://schemas.microsoft.com/office/drawing/2014/main" id="{02D37F92-9513-44C7-6AA0-07938B5E41A1}"/>
                </a:ext>
              </a:extLst>
            </p:cNvPr>
            <p:cNvSpPr/>
            <p:nvPr/>
          </p:nvSpPr>
          <p:spPr>
            <a:xfrm>
              <a:off x="5983285" y="6338343"/>
              <a:ext cx="139092" cy="51233"/>
            </a:xfrm>
            <a:custGeom>
              <a:avLst/>
              <a:gdLst>
                <a:gd name="connsiteX0" fmla="*/ 30740 w 139092"/>
                <a:gd name="connsiteY0" fmla="*/ 51234 h 51233"/>
                <a:gd name="connsiteX1" fmla="*/ 70263 w 139092"/>
                <a:gd name="connsiteY1" fmla="*/ 51234 h 51233"/>
                <a:gd name="connsiteX2" fmla="*/ 109055 w 139092"/>
                <a:gd name="connsiteY2" fmla="*/ 51234 h 51233"/>
                <a:gd name="connsiteX3" fmla="*/ 139063 w 139092"/>
                <a:gd name="connsiteY3" fmla="*/ 26349 h 51233"/>
                <a:gd name="connsiteX4" fmla="*/ 109055 w 139092"/>
                <a:gd name="connsiteY4" fmla="*/ 0 h 51233"/>
                <a:gd name="connsiteX5" fmla="*/ 30008 w 139092"/>
                <a:gd name="connsiteY5" fmla="*/ 0 h 51233"/>
                <a:gd name="connsiteX6" fmla="*/ 0 w 139092"/>
                <a:gd name="connsiteY6" fmla="*/ 25617 h 51233"/>
                <a:gd name="connsiteX7" fmla="*/ 30740 w 139092"/>
                <a:gd name="connsiteY7" fmla="*/ 51234 h 5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92" h="51233">
                  <a:moveTo>
                    <a:pt x="30740" y="51234"/>
                  </a:moveTo>
                  <a:cubicBezTo>
                    <a:pt x="43915" y="51234"/>
                    <a:pt x="57089" y="51234"/>
                    <a:pt x="70263" y="51234"/>
                  </a:cubicBezTo>
                  <a:cubicBezTo>
                    <a:pt x="83438" y="51234"/>
                    <a:pt x="95880" y="51234"/>
                    <a:pt x="109055" y="51234"/>
                  </a:cubicBezTo>
                  <a:cubicBezTo>
                    <a:pt x="126620" y="51234"/>
                    <a:pt x="139063" y="40255"/>
                    <a:pt x="139063" y="26349"/>
                  </a:cubicBezTo>
                  <a:cubicBezTo>
                    <a:pt x="139795" y="11710"/>
                    <a:pt x="126620" y="0"/>
                    <a:pt x="109055" y="0"/>
                  </a:cubicBezTo>
                  <a:cubicBezTo>
                    <a:pt x="82706" y="0"/>
                    <a:pt x="56357" y="0"/>
                    <a:pt x="30008" y="0"/>
                  </a:cubicBezTo>
                  <a:cubicBezTo>
                    <a:pt x="13174" y="0"/>
                    <a:pt x="732" y="10979"/>
                    <a:pt x="0" y="25617"/>
                  </a:cubicBezTo>
                  <a:cubicBezTo>
                    <a:pt x="1464" y="39523"/>
                    <a:pt x="13906" y="50502"/>
                    <a:pt x="30740" y="5123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25" name="Forma Livre: Forma 24">
              <a:extLst>
                <a:ext uri="{FF2B5EF4-FFF2-40B4-BE49-F238E27FC236}">
                  <a16:creationId xmlns:a16="http://schemas.microsoft.com/office/drawing/2014/main" id="{6C9C2508-ABD8-A2C5-E7B5-F71108780AD1}"/>
                </a:ext>
              </a:extLst>
            </p:cNvPr>
            <p:cNvSpPr/>
            <p:nvPr/>
          </p:nvSpPr>
          <p:spPr>
            <a:xfrm>
              <a:off x="5682470" y="6027281"/>
              <a:ext cx="827060" cy="827058"/>
            </a:xfrm>
            <a:custGeom>
              <a:avLst/>
              <a:gdLst>
                <a:gd name="connsiteX0" fmla="*/ 413529 w 827060"/>
                <a:gd name="connsiteY0" fmla="*/ 0 h 827058"/>
                <a:gd name="connsiteX1" fmla="*/ 413529 w 827060"/>
                <a:gd name="connsiteY1" fmla="*/ 0 h 827058"/>
                <a:gd name="connsiteX2" fmla="*/ 0 w 827060"/>
                <a:gd name="connsiteY2" fmla="*/ 413529 h 827058"/>
                <a:gd name="connsiteX3" fmla="*/ 0 w 827060"/>
                <a:gd name="connsiteY3" fmla="*/ 413529 h 827058"/>
                <a:gd name="connsiteX4" fmla="*/ 413529 w 827060"/>
                <a:gd name="connsiteY4" fmla="*/ 827059 h 827058"/>
                <a:gd name="connsiteX5" fmla="*/ 413529 w 827060"/>
                <a:gd name="connsiteY5" fmla="*/ 827059 h 827058"/>
                <a:gd name="connsiteX6" fmla="*/ 827059 w 827060"/>
                <a:gd name="connsiteY6" fmla="*/ 413529 h 827058"/>
                <a:gd name="connsiteX7" fmla="*/ 827059 w 827060"/>
                <a:gd name="connsiteY7" fmla="*/ 413529 h 827058"/>
                <a:gd name="connsiteX8" fmla="*/ 413529 w 827060"/>
                <a:gd name="connsiteY8" fmla="*/ 0 h 827058"/>
                <a:gd name="connsiteX9" fmla="*/ 646277 w 827060"/>
                <a:gd name="connsiteY9" fmla="*/ 467691 h 827058"/>
                <a:gd name="connsiteX10" fmla="*/ 644813 w 827060"/>
                <a:gd name="connsiteY10" fmla="*/ 492576 h 827058"/>
                <a:gd name="connsiteX11" fmla="*/ 565767 w 827060"/>
                <a:gd name="connsiteY11" fmla="*/ 614073 h 827058"/>
                <a:gd name="connsiteX12" fmla="*/ 514533 w 827060"/>
                <a:gd name="connsiteY12" fmla="*/ 629443 h 827058"/>
                <a:gd name="connsiteX13" fmla="*/ 313258 w 827060"/>
                <a:gd name="connsiteY13" fmla="*/ 629443 h 827058"/>
                <a:gd name="connsiteX14" fmla="*/ 304475 w 827060"/>
                <a:gd name="connsiteY14" fmla="*/ 627247 h 827058"/>
                <a:gd name="connsiteX15" fmla="*/ 200543 w 827060"/>
                <a:gd name="connsiteY15" fmla="*/ 560643 h 827058"/>
                <a:gd name="connsiteX16" fmla="*/ 181514 w 827060"/>
                <a:gd name="connsiteY16" fmla="*/ 507946 h 827058"/>
                <a:gd name="connsiteX17" fmla="*/ 181514 w 827060"/>
                <a:gd name="connsiteY17" fmla="*/ 320577 h 827058"/>
                <a:gd name="connsiteX18" fmla="*/ 182978 w 827060"/>
                <a:gd name="connsiteY18" fmla="*/ 316185 h 827058"/>
                <a:gd name="connsiteX19" fmla="*/ 262024 w 827060"/>
                <a:gd name="connsiteY19" fmla="*/ 213718 h 827058"/>
                <a:gd name="connsiteX20" fmla="*/ 313258 w 827060"/>
                <a:gd name="connsiteY20" fmla="*/ 198348 h 827058"/>
                <a:gd name="connsiteX21" fmla="*/ 436951 w 827060"/>
                <a:gd name="connsiteY21" fmla="*/ 198348 h 827058"/>
                <a:gd name="connsiteX22" fmla="*/ 503554 w 827060"/>
                <a:gd name="connsiteY22" fmla="*/ 228356 h 827058"/>
                <a:gd name="connsiteX23" fmla="*/ 558448 w 827060"/>
                <a:gd name="connsiteY23" fmla="*/ 314721 h 827058"/>
                <a:gd name="connsiteX24" fmla="*/ 562839 w 827060"/>
                <a:gd name="connsiteY24" fmla="*/ 341070 h 827058"/>
                <a:gd name="connsiteX25" fmla="*/ 582601 w 827060"/>
                <a:gd name="connsiteY25" fmla="*/ 360100 h 827058"/>
                <a:gd name="connsiteX26" fmla="*/ 614073 w 827060"/>
                <a:gd name="connsiteY26" fmla="*/ 362296 h 827058"/>
                <a:gd name="connsiteX27" fmla="*/ 646277 w 827060"/>
                <a:gd name="connsiteY27" fmla="*/ 379862 h 827058"/>
                <a:gd name="connsiteX28" fmla="*/ 646277 w 827060"/>
                <a:gd name="connsiteY28" fmla="*/ 467691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7060" h="827058">
                  <a:moveTo>
                    <a:pt x="413529" y="0"/>
                  </a:moveTo>
                  <a:lnTo>
                    <a:pt x="413529" y="0"/>
                  </a:lnTo>
                  <a:cubicBezTo>
                    <a:pt x="185173" y="0"/>
                    <a:pt x="0" y="185173"/>
                    <a:pt x="0" y="413529"/>
                  </a:cubicBezTo>
                  <a:lnTo>
                    <a:pt x="0" y="413529"/>
                  </a:lnTo>
                  <a:cubicBezTo>
                    <a:pt x="0" y="641885"/>
                    <a:pt x="185173" y="827059"/>
                    <a:pt x="413529" y="827059"/>
                  </a:cubicBezTo>
                  <a:lnTo>
                    <a:pt x="413529" y="827059"/>
                  </a:lnTo>
                  <a:cubicBezTo>
                    <a:pt x="641885" y="827059"/>
                    <a:pt x="827059" y="641885"/>
                    <a:pt x="827059" y="413529"/>
                  </a:cubicBezTo>
                  <a:lnTo>
                    <a:pt x="827059" y="413529"/>
                  </a:lnTo>
                  <a:cubicBezTo>
                    <a:pt x="827791" y="185173"/>
                    <a:pt x="642617" y="0"/>
                    <a:pt x="413529" y="0"/>
                  </a:cubicBezTo>
                  <a:close/>
                  <a:moveTo>
                    <a:pt x="646277" y="467691"/>
                  </a:moveTo>
                  <a:cubicBezTo>
                    <a:pt x="644081" y="475742"/>
                    <a:pt x="644813" y="484525"/>
                    <a:pt x="644813" y="492576"/>
                  </a:cubicBezTo>
                  <a:cubicBezTo>
                    <a:pt x="643349" y="549665"/>
                    <a:pt x="615537" y="588456"/>
                    <a:pt x="565767" y="614073"/>
                  </a:cubicBezTo>
                  <a:cubicBezTo>
                    <a:pt x="549665" y="622124"/>
                    <a:pt x="532099" y="625052"/>
                    <a:pt x="514533" y="629443"/>
                  </a:cubicBezTo>
                  <a:cubicBezTo>
                    <a:pt x="447197" y="629443"/>
                    <a:pt x="379861" y="629443"/>
                    <a:pt x="313258" y="629443"/>
                  </a:cubicBezTo>
                  <a:cubicBezTo>
                    <a:pt x="310330" y="628711"/>
                    <a:pt x="307402" y="627979"/>
                    <a:pt x="304475" y="627247"/>
                  </a:cubicBezTo>
                  <a:cubicBezTo>
                    <a:pt x="260560" y="619928"/>
                    <a:pt x="224697" y="598703"/>
                    <a:pt x="200543" y="560643"/>
                  </a:cubicBezTo>
                  <a:cubicBezTo>
                    <a:pt x="190297" y="544542"/>
                    <a:pt x="185173" y="526244"/>
                    <a:pt x="181514" y="507946"/>
                  </a:cubicBezTo>
                  <a:cubicBezTo>
                    <a:pt x="181514" y="445734"/>
                    <a:pt x="181514" y="382789"/>
                    <a:pt x="181514" y="320577"/>
                  </a:cubicBezTo>
                  <a:cubicBezTo>
                    <a:pt x="182246" y="319113"/>
                    <a:pt x="182978" y="317649"/>
                    <a:pt x="182978" y="316185"/>
                  </a:cubicBezTo>
                  <a:cubicBezTo>
                    <a:pt x="191761" y="268611"/>
                    <a:pt x="218841" y="235675"/>
                    <a:pt x="262024" y="213718"/>
                  </a:cubicBezTo>
                  <a:cubicBezTo>
                    <a:pt x="278126" y="205667"/>
                    <a:pt x="295692" y="202739"/>
                    <a:pt x="313258" y="198348"/>
                  </a:cubicBezTo>
                  <a:cubicBezTo>
                    <a:pt x="354245" y="198348"/>
                    <a:pt x="395964" y="198348"/>
                    <a:pt x="436951" y="198348"/>
                  </a:cubicBezTo>
                  <a:cubicBezTo>
                    <a:pt x="460372" y="204935"/>
                    <a:pt x="483061" y="214450"/>
                    <a:pt x="503554" y="228356"/>
                  </a:cubicBezTo>
                  <a:cubicBezTo>
                    <a:pt x="533563" y="249581"/>
                    <a:pt x="554056" y="276662"/>
                    <a:pt x="558448" y="314721"/>
                  </a:cubicBezTo>
                  <a:cubicBezTo>
                    <a:pt x="559179" y="323504"/>
                    <a:pt x="561375" y="332287"/>
                    <a:pt x="562839" y="341070"/>
                  </a:cubicBezTo>
                  <a:cubicBezTo>
                    <a:pt x="565035" y="352781"/>
                    <a:pt x="570890" y="358636"/>
                    <a:pt x="582601" y="360100"/>
                  </a:cubicBezTo>
                  <a:cubicBezTo>
                    <a:pt x="592847" y="361564"/>
                    <a:pt x="603826" y="362296"/>
                    <a:pt x="614073" y="362296"/>
                  </a:cubicBezTo>
                  <a:cubicBezTo>
                    <a:pt x="628711" y="362296"/>
                    <a:pt x="640422" y="365955"/>
                    <a:pt x="646277" y="379862"/>
                  </a:cubicBezTo>
                  <a:cubicBezTo>
                    <a:pt x="646277" y="409138"/>
                    <a:pt x="646277" y="438414"/>
                    <a:pt x="646277" y="467691"/>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grpSp>
        <p:nvGrpSpPr>
          <p:cNvPr id="26" name="Gráfico 2">
            <a:extLst>
              <a:ext uri="{FF2B5EF4-FFF2-40B4-BE49-F238E27FC236}">
                <a16:creationId xmlns:a16="http://schemas.microsoft.com/office/drawing/2014/main" id="{D9FF39B7-EA54-213A-1E4C-E19F348663A6}"/>
              </a:ext>
            </a:extLst>
          </p:cNvPr>
          <p:cNvGrpSpPr/>
          <p:nvPr/>
        </p:nvGrpSpPr>
        <p:grpSpPr>
          <a:xfrm>
            <a:off x="7255814" y="4086446"/>
            <a:ext cx="582096" cy="582096"/>
            <a:chOff x="4308674" y="6027281"/>
            <a:chExt cx="827058" cy="827058"/>
          </a:xfrm>
          <a:solidFill>
            <a:srgbClr val="000000"/>
          </a:solidFill>
        </p:grpSpPr>
        <p:sp>
          <p:nvSpPr>
            <p:cNvPr id="27" name="Forma Livre: Forma 26">
              <a:extLst>
                <a:ext uri="{FF2B5EF4-FFF2-40B4-BE49-F238E27FC236}">
                  <a16:creationId xmlns:a16="http://schemas.microsoft.com/office/drawing/2014/main" id="{FAE442E5-6EA3-4F84-E365-6D1791A248B9}"/>
                </a:ext>
              </a:extLst>
            </p:cNvPr>
            <p:cNvSpPr/>
            <p:nvPr/>
          </p:nvSpPr>
          <p:spPr>
            <a:xfrm>
              <a:off x="4498971" y="6328828"/>
              <a:ext cx="445733" cy="245189"/>
            </a:xfrm>
            <a:custGeom>
              <a:avLst/>
              <a:gdLst>
                <a:gd name="connsiteX0" fmla="*/ 223233 w 445733"/>
                <a:gd name="connsiteY0" fmla="*/ 141990 h 245189"/>
                <a:gd name="connsiteX1" fmla="*/ 0 w 445733"/>
                <a:gd name="connsiteY1" fmla="*/ 0 h 245189"/>
                <a:gd name="connsiteX2" fmla="*/ 0 w 445733"/>
                <a:gd name="connsiteY2" fmla="*/ 245190 h 245189"/>
                <a:gd name="connsiteX3" fmla="*/ 445733 w 445733"/>
                <a:gd name="connsiteY3" fmla="*/ 245190 h 245189"/>
                <a:gd name="connsiteX4" fmla="*/ 445733 w 445733"/>
                <a:gd name="connsiteY4" fmla="*/ 0 h 245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733" h="245189">
                  <a:moveTo>
                    <a:pt x="223233" y="141990"/>
                  </a:moveTo>
                  <a:lnTo>
                    <a:pt x="0" y="0"/>
                  </a:lnTo>
                  <a:lnTo>
                    <a:pt x="0" y="245190"/>
                  </a:lnTo>
                  <a:lnTo>
                    <a:pt x="445733" y="245190"/>
                  </a:lnTo>
                  <a:lnTo>
                    <a:pt x="445733" y="0"/>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28" name="Forma Livre: Forma 27">
              <a:extLst>
                <a:ext uri="{FF2B5EF4-FFF2-40B4-BE49-F238E27FC236}">
                  <a16:creationId xmlns:a16="http://schemas.microsoft.com/office/drawing/2014/main" id="{B98E6408-25B3-355B-E75C-052FBB159633}"/>
                </a:ext>
              </a:extLst>
            </p:cNvPr>
            <p:cNvSpPr/>
            <p:nvPr/>
          </p:nvSpPr>
          <p:spPr>
            <a:xfrm>
              <a:off x="4559719" y="6308335"/>
              <a:ext cx="324968" cy="103199"/>
            </a:xfrm>
            <a:custGeom>
              <a:avLst/>
              <a:gdLst>
                <a:gd name="connsiteX0" fmla="*/ 324968 w 324968"/>
                <a:gd name="connsiteY0" fmla="*/ 0 h 103199"/>
                <a:gd name="connsiteX1" fmla="*/ 0 w 324968"/>
                <a:gd name="connsiteY1" fmla="*/ 0 h 103199"/>
                <a:gd name="connsiteX2" fmla="*/ 162484 w 324968"/>
                <a:gd name="connsiteY2" fmla="*/ 103199 h 103199"/>
              </a:gdLst>
              <a:ahLst/>
              <a:cxnLst>
                <a:cxn ang="0">
                  <a:pos x="connsiteX0" y="connsiteY0"/>
                </a:cxn>
                <a:cxn ang="0">
                  <a:pos x="connsiteX1" y="connsiteY1"/>
                </a:cxn>
                <a:cxn ang="0">
                  <a:pos x="connsiteX2" y="connsiteY2"/>
                </a:cxn>
              </a:cxnLst>
              <a:rect l="l" t="t" r="r" b="b"/>
              <a:pathLst>
                <a:path w="324968" h="103199">
                  <a:moveTo>
                    <a:pt x="324968" y="0"/>
                  </a:moveTo>
                  <a:lnTo>
                    <a:pt x="0" y="0"/>
                  </a:lnTo>
                  <a:lnTo>
                    <a:pt x="162484" y="103199"/>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29" name="Forma Livre: Forma 28">
              <a:extLst>
                <a:ext uri="{FF2B5EF4-FFF2-40B4-BE49-F238E27FC236}">
                  <a16:creationId xmlns:a16="http://schemas.microsoft.com/office/drawing/2014/main" id="{0727CE02-FC15-AD56-B03C-32D6094550B9}"/>
                </a:ext>
              </a:extLst>
            </p:cNvPr>
            <p:cNvSpPr/>
            <p:nvPr/>
          </p:nvSpPr>
          <p:spPr>
            <a:xfrm>
              <a:off x="4308674" y="6027281"/>
              <a:ext cx="827058" cy="827058"/>
            </a:xfrm>
            <a:custGeom>
              <a:avLst/>
              <a:gdLst>
                <a:gd name="connsiteX0" fmla="*/ 413529 w 827058"/>
                <a:gd name="connsiteY0" fmla="*/ 0 h 827058"/>
                <a:gd name="connsiteX1" fmla="*/ 413529 w 827058"/>
                <a:gd name="connsiteY1" fmla="*/ 0 h 827058"/>
                <a:gd name="connsiteX2" fmla="*/ 0 w 827058"/>
                <a:gd name="connsiteY2" fmla="*/ 413529 h 827058"/>
                <a:gd name="connsiteX3" fmla="*/ 0 w 827058"/>
                <a:gd name="connsiteY3" fmla="*/ 413529 h 827058"/>
                <a:gd name="connsiteX4" fmla="*/ 413529 w 827058"/>
                <a:gd name="connsiteY4" fmla="*/ 827059 h 827058"/>
                <a:gd name="connsiteX5" fmla="*/ 413529 w 827058"/>
                <a:gd name="connsiteY5" fmla="*/ 827059 h 827058"/>
                <a:gd name="connsiteX6" fmla="*/ 827059 w 827058"/>
                <a:gd name="connsiteY6" fmla="*/ 413529 h 827058"/>
                <a:gd name="connsiteX7" fmla="*/ 827059 w 827058"/>
                <a:gd name="connsiteY7" fmla="*/ 413529 h 827058"/>
                <a:gd name="connsiteX8" fmla="*/ 413529 w 827058"/>
                <a:gd name="connsiteY8" fmla="*/ 0 h 827058"/>
                <a:gd name="connsiteX9" fmla="*/ 685800 w 827058"/>
                <a:gd name="connsiteY9" fmla="*/ 596507 h 827058"/>
                <a:gd name="connsiteX10" fmla="*/ 140527 w 827058"/>
                <a:gd name="connsiteY10" fmla="*/ 596507 h 827058"/>
                <a:gd name="connsiteX11" fmla="*/ 140527 w 827058"/>
                <a:gd name="connsiteY11" fmla="*/ 231284 h 827058"/>
                <a:gd name="connsiteX12" fmla="*/ 685800 w 827058"/>
                <a:gd name="connsiteY12" fmla="*/ 231284 h 827058"/>
                <a:gd name="connsiteX13" fmla="*/ 685800 w 827058"/>
                <a:gd name="connsiteY13" fmla="*/ 596507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27058" h="827058">
                  <a:moveTo>
                    <a:pt x="413529" y="0"/>
                  </a:moveTo>
                  <a:lnTo>
                    <a:pt x="413529" y="0"/>
                  </a:lnTo>
                  <a:cubicBezTo>
                    <a:pt x="185173" y="0"/>
                    <a:pt x="0" y="185173"/>
                    <a:pt x="0" y="413529"/>
                  </a:cubicBezTo>
                  <a:lnTo>
                    <a:pt x="0" y="413529"/>
                  </a:lnTo>
                  <a:cubicBezTo>
                    <a:pt x="0" y="641885"/>
                    <a:pt x="185173" y="827059"/>
                    <a:pt x="413529" y="827059"/>
                  </a:cubicBezTo>
                  <a:lnTo>
                    <a:pt x="413529" y="827059"/>
                  </a:lnTo>
                  <a:cubicBezTo>
                    <a:pt x="641885" y="827059"/>
                    <a:pt x="827059" y="641885"/>
                    <a:pt x="827059" y="413529"/>
                  </a:cubicBezTo>
                  <a:lnTo>
                    <a:pt x="827059" y="413529"/>
                  </a:lnTo>
                  <a:cubicBezTo>
                    <a:pt x="827059" y="185173"/>
                    <a:pt x="641885" y="0"/>
                    <a:pt x="413529" y="0"/>
                  </a:cubicBezTo>
                  <a:close/>
                  <a:moveTo>
                    <a:pt x="685800" y="596507"/>
                  </a:moveTo>
                  <a:lnTo>
                    <a:pt x="140527" y="596507"/>
                  </a:lnTo>
                  <a:lnTo>
                    <a:pt x="140527" y="231284"/>
                  </a:lnTo>
                  <a:lnTo>
                    <a:pt x="685800" y="231284"/>
                  </a:lnTo>
                  <a:lnTo>
                    <a:pt x="685800" y="596507"/>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sp>
        <p:nvSpPr>
          <p:cNvPr id="30" name="Forma Livre: Forma 29">
            <a:extLst>
              <a:ext uri="{FF2B5EF4-FFF2-40B4-BE49-F238E27FC236}">
                <a16:creationId xmlns:a16="http://schemas.microsoft.com/office/drawing/2014/main" id="{E35B00B3-99A3-A3BB-9A12-186FEE479802}"/>
              </a:ext>
            </a:extLst>
          </p:cNvPr>
          <p:cNvSpPr/>
          <p:nvPr/>
        </p:nvSpPr>
        <p:spPr>
          <a:xfrm>
            <a:off x="6288401" y="4086446"/>
            <a:ext cx="582097" cy="582611"/>
          </a:xfrm>
          <a:custGeom>
            <a:avLst/>
            <a:gdLst>
              <a:gd name="connsiteX0" fmla="*/ 413529 w 827060"/>
              <a:gd name="connsiteY0" fmla="*/ 0 h 827790"/>
              <a:gd name="connsiteX1" fmla="*/ 413529 w 827060"/>
              <a:gd name="connsiteY1" fmla="*/ 0 h 827790"/>
              <a:gd name="connsiteX2" fmla="*/ 0 w 827060"/>
              <a:gd name="connsiteY2" fmla="*/ 414261 h 827790"/>
              <a:gd name="connsiteX3" fmla="*/ 413529 w 827060"/>
              <a:gd name="connsiteY3" fmla="*/ 827790 h 827790"/>
              <a:gd name="connsiteX4" fmla="*/ 413529 w 827060"/>
              <a:gd name="connsiteY4" fmla="*/ 827790 h 827790"/>
              <a:gd name="connsiteX5" fmla="*/ 827059 w 827060"/>
              <a:gd name="connsiteY5" fmla="*/ 414261 h 827790"/>
              <a:gd name="connsiteX6" fmla="*/ 413529 w 827060"/>
              <a:gd name="connsiteY6" fmla="*/ 0 h 827790"/>
              <a:gd name="connsiteX7" fmla="*/ 633102 w 827060"/>
              <a:gd name="connsiteY7" fmla="*/ 601630 h 827790"/>
              <a:gd name="connsiteX8" fmla="*/ 571622 w 827060"/>
              <a:gd name="connsiteY8" fmla="*/ 648472 h 827790"/>
              <a:gd name="connsiteX9" fmla="*/ 465495 w 827060"/>
              <a:gd name="connsiteY9" fmla="*/ 657988 h 827790"/>
              <a:gd name="connsiteX10" fmla="*/ 354245 w 827060"/>
              <a:gd name="connsiteY10" fmla="*/ 598703 h 827790"/>
              <a:gd name="connsiteX11" fmla="*/ 228356 w 827060"/>
              <a:gd name="connsiteY11" fmla="*/ 454516 h 827790"/>
              <a:gd name="connsiteX12" fmla="*/ 184441 w 827060"/>
              <a:gd name="connsiteY12" fmla="*/ 337411 h 827790"/>
              <a:gd name="connsiteX13" fmla="*/ 182978 w 827060"/>
              <a:gd name="connsiteY13" fmla="*/ 317649 h 827790"/>
              <a:gd name="connsiteX14" fmla="*/ 242262 w 827060"/>
              <a:gd name="connsiteY14" fmla="*/ 191028 h 827790"/>
              <a:gd name="connsiteX15" fmla="*/ 262756 w 827060"/>
              <a:gd name="connsiteY15" fmla="*/ 174195 h 827790"/>
              <a:gd name="connsiteX16" fmla="*/ 309598 w 827060"/>
              <a:gd name="connsiteY16" fmla="*/ 176390 h 827790"/>
              <a:gd name="connsiteX17" fmla="*/ 345462 w 827060"/>
              <a:gd name="connsiteY17" fmla="*/ 225428 h 827790"/>
              <a:gd name="connsiteX18" fmla="*/ 363759 w 827060"/>
              <a:gd name="connsiteY18" fmla="*/ 261292 h 827790"/>
              <a:gd name="connsiteX19" fmla="*/ 349853 w 827060"/>
              <a:gd name="connsiteY19" fmla="*/ 316917 h 827790"/>
              <a:gd name="connsiteX20" fmla="*/ 322772 w 827060"/>
              <a:gd name="connsiteY20" fmla="*/ 338874 h 827790"/>
              <a:gd name="connsiteX21" fmla="*/ 307402 w 827060"/>
              <a:gd name="connsiteY21" fmla="*/ 393036 h 827790"/>
              <a:gd name="connsiteX22" fmla="*/ 336679 w 827060"/>
              <a:gd name="connsiteY22" fmla="*/ 443538 h 827790"/>
              <a:gd name="connsiteX23" fmla="*/ 410602 w 827060"/>
              <a:gd name="connsiteY23" fmla="*/ 518925 h 827790"/>
              <a:gd name="connsiteX24" fmla="*/ 434755 w 827060"/>
              <a:gd name="connsiteY24" fmla="*/ 531367 h 827790"/>
              <a:gd name="connsiteX25" fmla="*/ 475010 w 827060"/>
              <a:gd name="connsiteY25" fmla="*/ 522584 h 827790"/>
              <a:gd name="connsiteX26" fmla="*/ 503554 w 827060"/>
              <a:gd name="connsiteY26" fmla="*/ 496235 h 827790"/>
              <a:gd name="connsiteX27" fmla="*/ 559911 w 827060"/>
              <a:gd name="connsiteY27" fmla="*/ 488916 h 827790"/>
              <a:gd name="connsiteX28" fmla="*/ 608217 w 827060"/>
              <a:gd name="connsiteY28" fmla="*/ 524048 h 827790"/>
              <a:gd name="connsiteX29" fmla="*/ 638226 w 827060"/>
              <a:gd name="connsiteY29" fmla="*/ 555520 h 827790"/>
              <a:gd name="connsiteX30" fmla="*/ 633102 w 827060"/>
              <a:gd name="connsiteY30" fmla="*/ 601630 h 827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7060" h="827790">
                <a:moveTo>
                  <a:pt x="413529" y="0"/>
                </a:moveTo>
                <a:lnTo>
                  <a:pt x="413529" y="0"/>
                </a:lnTo>
                <a:cubicBezTo>
                  <a:pt x="185173" y="0"/>
                  <a:pt x="0" y="185173"/>
                  <a:pt x="0" y="414261"/>
                </a:cubicBezTo>
                <a:cubicBezTo>
                  <a:pt x="0" y="642617"/>
                  <a:pt x="185173" y="827790"/>
                  <a:pt x="413529" y="827790"/>
                </a:cubicBezTo>
                <a:lnTo>
                  <a:pt x="413529" y="827790"/>
                </a:lnTo>
                <a:cubicBezTo>
                  <a:pt x="641885" y="827790"/>
                  <a:pt x="827059" y="642617"/>
                  <a:pt x="827059" y="414261"/>
                </a:cubicBezTo>
                <a:cubicBezTo>
                  <a:pt x="827791" y="185173"/>
                  <a:pt x="642617" y="0"/>
                  <a:pt x="413529" y="0"/>
                </a:cubicBezTo>
                <a:close/>
                <a:moveTo>
                  <a:pt x="633102" y="601630"/>
                </a:moveTo>
                <a:cubicBezTo>
                  <a:pt x="614073" y="619196"/>
                  <a:pt x="595775" y="637494"/>
                  <a:pt x="571622" y="648472"/>
                </a:cubicBezTo>
                <a:cubicBezTo>
                  <a:pt x="537222" y="663843"/>
                  <a:pt x="502090" y="666038"/>
                  <a:pt x="465495" y="657988"/>
                </a:cubicBezTo>
                <a:cubicBezTo>
                  <a:pt x="423044" y="648472"/>
                  <a:pt x="387181" y="626515"/>
                  <a:pt x="354245" y="598703"/>
                </a:cubicBezTo>
                <a:cubicBezTo>
                  <a:pt x="304475" y="557716"/>
                  <a:pt x="262756" y="509409"/>
                  <a:pt x="228356" y="454516"/>
                </a:cubicBezTo>
                <a:cubicBezTo>
                  <a:pt x="205667" y="418653"/>
                  <a:pt x="188833" y="380593"/>
                  <a:pt x="184441" y="337411"/>
                </a:cubicBezTo>
                <a:cubicBezTo>
                  <a:pt x="183709" y="330824"/>
                  <a:pt x="183709" y="323504"/>
                  <a:pt x="182978" y="317649"/>
                </a:cubicBezTo>
                <a:cubicBezTo>
                  <a:pt x="183709" y="265683"/>
                  <a:pt x="202007" y="223233"/>
                  <a:pt x="242262" y="191028"/>
                </a:cubicBezTo>
                <a:cubicBezTo>
                  <a:pt x="248850" y="185173"/>
                  <a:pt x="255437" y="179318"/>
                  <a:pt x="262756" y="174195"/>
                </a:cubicBezTo>
                <a:cubicBezTo>
                  <a:pt x="278126" y="161752"/>
                  <a:pt x="294960" y="163216"/>
                  <a:pt x="309598" y="176390"/>
                </a:cubicBezTo>
                <a:cubicBezTo>
                  <a:pt x="324968" y="190297"/>
                  <a:pt x="334483" y="207863"/>
                  <a:pt x="345462" y="225428"/>
                </a:cubicBezTo>
                <a:cubicBezTo>
                  <a:pt x="352781" y="237139"/>
                  <a:pt x="359368" y="248850"/>
                  <a:pt x="363759" y="261292"/>
                </a:cubicBezTo>
                <a:cubicBezTo>
                  <a:pt x="371079" y="283249"/>
                  <a:pt x="367419" y="301547"/>
                  <a:pt x="349853" y="316917"/>
                </a:cubicBezTo>
                <a:cubicBezTo>
                  <a:pt x="341070" y="324968"/>
                  <a:pt x="332287" y="332287"/>
                  <a:pt x="322772" y="338874"/>
                </a:cubicBezTo>
                <a:cubicBezTo>
                  <a:pt x="303011" y="352781"/>
                  <a:pt x="298619" y="370346"/>
                  <a:pt x="307402" y="393036"/>
                </a:cubicBezTo>
                <a:cubicBezTo>
                  <a:pt x="314721" y="411334"/>
                  <a:pt x="324968" y="428168"/>
                  <a:pt x="336679" y="443538"/>
                </a:cubicBezTo>
                <a:cubicBezTo>
                  <a:pt x="358636" y="471350"/>
                  <a:pt x="381325" y="497699"/>
                  <a:pt x="410602" y="518925"/>
                </a:cubicBezTo>
                <a:cubicBezTo>
                  <a:pt x="417921" y="524048"/>
                  <a:pt x="425972" y="528439"/>
                  <a:pt x="434755" y="531367"/>
                </a:cubicBezTo>
                <a:cubicBezTo>
                  <a:pt x="450125" y="536490"/>
                  <a:pt x="464031" y="534295"/>
                  <a:pt x="475010" y="522584"/>
                </a:cubicBezTo>
                <a:cubicBezTo>
                  <a:pt x="484525" y="513069"/>
                  <a:pt x="494039" y="504286"/>
                  <a:pt x="503554" y="496235"/>
                </a:cubicBezTo>
                <a:cubicBezTo>
                  <a:pt x="520388" y="481597"/>
                  <a:pt x="539418" y="479401"/>
                  <a:pt x="559911" y="488916"/>
                </a:cubicBezTo>
                <a:cubicBezTo>
                  <a:pt x="578209" y="496967"/>
                  <a:pt x="592847" y="510873"/>
                  <a:pt x="608217" y="524048"/>
                </a:cubicBezTo>
                <a:cubicBezTo>
                  <a:pt x="619196" y="533563"/>
                  <a:pt x="630175" y="543078"/>
                  <a:pt x="638226" y="555520"/>
                </a:cubicBezTo>
                <a:cubicBezTo>
                  <a:pt x="649204" y="571622"/>
                  <a:pt x="648473" y="587724"/>
                  <a:pt x="633102" y="60163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nvGrpSpPr>
          <p:cNvPr id="31" name="Gráfico 2">
            <a:extLst>
              <a:ext uri="{FF2B5EF4-FFF2-40B4-BE49-F238E27FC236}">
                <a16:creationId xmlns:a16="http://schemas.microsoft.com/office/drawing/2014/main" id="{1DFAE9A4-AC0F-A827-890F-F4464ADEAAB7}"/>
              </a:ext>
            </a:extLst>
          </p:cNvPr>
          <p:cNvGrpSpPr/>
          <p:nvPr/>
        </p:nvGrpSpPr>
        <p:grpSpPr>
          <a:xfrm>
            <a:off x="3387191" y="2390638"/>
            <a:ext cx="582096" cy="582096"/>
            <a:chOff x="5682470" y="0"/>
            <a:chExt cx="827058" cy="827058"/>
          </a:xfrm>
          <a:solidFill>
            <a:srgbClr val="000000"/>
          </a:solidFill>
        </p:grpSpPr>
        <p:sp>
          <p:nvSpPr>
            <p:cNvPr id="32" name="Forma Livre: Forma 31">
              <a:extLst>
                <a:ext uri="{FF2B5EF4-FFF2-40B4-BE49-F238E27FC236}">
                  <a16:creationId xmlns:a16="http://schemas.microsoft.com/office/drawing/2014/main" id="{143BFB4E-DB01-E194-6CA3-33D9E70203AE}"/>
                </a:ext>
              </a:extLst>
            </p:cNvPr>
            <p:cNvSpPr/>
            <p:nvPr/>
          </p:nvSpPr>
          <p:spPr>
            <a:xfrm>
              <a:off x="5882281" y="199811"/>
              <a:ext cx="427435" cy="427435"/>
            </a:xfrm>
            <a:custGeom>
              <a:avLst/>
              <a:gdLst>
                <a:gd name="connsiteX0" fmla="*/ 417189 w 427435"/>
                <a:gd name="connsiteY0" fmla="*/ 60017 h 427435"/>
                <a:gd name="connsiteX1" fmla="*/ 397427 w 427435"/>
                <a:gd name="connsiteY1" fmla="*/ 30008 h 427435"/>
                <a:gd name="connsiteX2" fmla="*/ 367419 w 427435"/>
                <a:gd name="connsiteY2" fmla="*/ 10247 h 427435"/>
                <a:gd name="connsiteX3" fmla="*/ 319113 w 427435"/>
                <a:gd name="connsiteY3" fmla="*/ 1464 h 427435"/>
                <a:gd name="connsiteX4" fmla="*/ 213718 w 427435"/>
                <a:gd name="connsiteY4" fmla="*/ 0 h 427435"/>
                <a:gd name="connsiteX5" fmla="*/ 108323 w 427435"/>
                <a:gd name="connsiteY5" fmla="*/ 1464 h 427435"/>
                <a:gd name="connsiteX6" fmla="*/ 60017 w 427435"/>
                <a:gd name="connsiteY6" fmla="*/ 10247 h 427435"/>
                <a:gd name="connsiteX7" fmla="*/ 30008 w 427435"/>
                <a:gd name="connsiteY7" fmla="*/ 30008 h 427435"/>
                <a:gd name="connsiteX8" fmla="*/ 10247 w 427435"/>
                <a:gd name="connsiteY8" fmla="*/ 60017 h 427435"/>
                <a:gd name="connsiteX9" fmla="*/ 1464 w 427435"/>
                <a:gd name="connsiteY9" fmla="*/ 108323 h 427435"/>
                <a:gd name="connsiteX10" fmla="*/ 0 w 427435"/>
                <a:gd name="connsiteY10" fmla="*/ 213718 h 427435"/>
                <a:gd name="connsiteX11" fmla="*/ 1464 w 427435"/>
                <a:gd name="connsiteY11" fmla="*/ 319113 h 427435"/>
                <a:gd name="connsiteX12" fmla="*/ 10247 w 427435"/>
                <a:gd name="connsiteY12" fmla="*/ 367419 h 427435"/>
                <a:gd name="connsiteX13" fmla="*/ 30008 w 427435"/>
                <a:gd name="connsiteY13" fmla="*/ 397427 h 427435"/>
                <a:gd name="connsiteX14" fmla="*/ 60017 w 427435"/>
                <a:gd name="connsiteY14" fmla="*/ 417189 h 427435"/>
                <a:gd name="connsiteX15" fmla="*/ 108323 w 427435"/>
                <a:gd name="connsiteY15" fmla="*/ 425972 h 427435"/>
                <a:gd name="connsiteX16" fmla="*/ 213718 w 427435"/>
                <a:gd name="connsiteY16" fmla="*/ 427436 h 427435"/>
                <a:gd name="connsiteX17" fmla="*/ 319113 w 427435"/>
                <a:gd name="connsiteY17" fmla="*/ 425972 h 427435"/>
                <a:gd name="connsiteX18" fmla="*/ 367419 w 427435"/>
                <a:gd name="connsiteY18" fmla="*/ 417189 h 427435"/>
                <a:gd name="connsiteX19" fmla="*/ 397427 w 427435"/>
                <a:gd name="connsiteY19" fmla="*/ 397427 h 427435"/>
                <a:gd name="connsiteX20" fmla="*/ 417189 w 427435"/>
                <a:gd name="connsiteY20" fmla="*/ 367419 h 427435"/>
                <a:gd name="connsiteX21" fmla="*/ 425972 w 427435"/>
                <a:gd name="connsiteY21" fmla="*/ 319113 h 427435"/>
                <a:gd name="connsiteX22" fmla="*/ 427436 w 427435"/>
                <a:gd name="connsiteY22" fmla="*/ 213718 h 427435"/>
                <a:gd name="connsiteX23" fmla="*/ 425972 w 427435"/>
                <a:gd name="connsiteY23" fmla="*/ 108323 h 427435"/>
                <a:gd name="connsiteX24" fmla="*/ 417189 w 427435"/>
                <a:gd name="connsiteY24" fmla="*/ 60017 h 427435"/>
                <a:gd name="connsiteX25" fmla="*/ 213718 w 427435"/>
                <a:gd name="connsiteY25" fmla="*/ 347657 h 427435"/>
                <a:gd name="connsiteX26" fmla="*/ 79778 w 427435"/>
                <a:gd name="connsiteY26" fmla="*/ 213718 h 427435"/>
                <a:gd name="connsiteX27" fmla="*/ 213718 w 427435"/>
                <a:gd name="connsiteY27" fmla="*/ 79778 h 427435"/>
                <a:gd name="connsiteX28" fmla="*/ 347657 w 427435"/>
                <a:gd name="connsiteY28" fmla="*/ 213718 h 427435"/>
                <a:gd name="connsiteX29" fmla="*/ 213718 w 427435"/>
                <a:gd name="connsiteY29" fmla="*/ 347657 h 427435"/>
                <a:gd name="connsiteX30" fmla="*/ 352781 w 427435"/>
                <a:gd name="connsiteY30" fmla="*/ 106127 h 427435"/>
                <a:gd name="connsiteX31" fmla="*/ 321309 w 427435"/>
                <a:gd name="connsiteY31" fmla="*/ 74655 h 427435"/>
                <a:gd name="connsiteX32" fmla="*/ 352781 w 427435"/>
                <a:gd name="connsiteY32" fmla="*/ 43183 h 427435"/>
                <a:gd name="connsiteX33" fmla="*/ 384253 w 427435"/>
                <a:gd name="connsiteY33" fmla="*/ 74655 h 427435"/>
                <a:gd name="connsiteX34" fmla="*/ 352781 w 427435"/>
                <a:gd name="connsiteY34" fmla="*/ 106127 h 427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27435" h="427435">
                  <a:moveTo>
                    <a:pt x="417189" y="60017"/>
                  </a:moveTo>
                  <a:cubicBezTo>
                    <a:pt x="412798" y="47574"/>
                    <a:pt x="406942" y="39523"/>
                    <a:pt x="397427" y="30008"/>
                  </a:cubicBezTo>
                  <a:cubicBezTo>
                    <a:pt x="388644" y="21225"/>
                    <a:pt x="379862" y="15370"/>
                    <a:pt x="367419" y="10247"/>
                  </a:cubicBezTo>
                  <a:cubicBezTo>
                    <a:pt x="357904" y="6587"/>
                    <a:pt x="344730" y="2196"/>
                    <a:pt x="319113" y="1464"/>
                  </a:cubicBezTo>
                  <a:cubicBezTo>
                    <a:pt x="291300" y="0"/>
                    <a:pt x="283249" y="0"/>
                    <a:pt x="213718" y="0"/>
                  </a:cubicBezTo>
                  <a:cubicBezTo>
                    <a:pt x="144186" y="0"/>
                    <a:pt x="136135" y="0"/>
                    <a:pt x="108323" y="1464"/>
                  </a:cubicBezTo>
                  <a:cubicBezTo>
                    <a:pt x="82706" y="2928"/>
                    <a:pt x="68800" y="6587"/>
                    <a:pt x="60017" y="10247"/>
                  </a:cubicBezTo>
                  <a:cubicBezTo>
                    <a:pt x="47574" y="14638"/>
                    <a:pt x="39523" y="20493"/>
                    <a:pt x="30008" y="30008"/>
                  </a:cubicBezTo>
                  <a:cubicBezTo>
                    <a:pt x="21226" y="38791"/>
                    <a:pt x="15370" y="47574"/>
                    <a:pt x="10247" y="60017"/>
                  </a:cubicBezTo>
                  <a:cubicBezTo>
                    <a:pt x="6587" y="69531"/>
                    <a:pt x="2196" y="82706"/>
                    <a:pt x="1464" y="108323"/>
                  </a:cubicBezTo>
                  <a:cubicBezTo>
                    <a:pt x="0" y="136135"/>
                    <a:pt x="0" y="144186"/>
                    <a:pt x="0" y="213718"/>
                  </a:cubicBezTo>
                  <a:cubicBezTo>
                    <a:pt x="0" y="283249"/>
                    <a:pt x="0" y="291300"/>
                    <a:pt x="1464" y="319113"/>
                  </a:cubicBezTo>
                  <a:cubicBezTo>
                    <a:pt x="2928" y="344730"/>
                    <a:pt x="6587" y="358636"/>
                    <a:pt x="10247" y="367419"/>
                  </a:cubicBezTo>
                  <a:cubicBezTo>
                    <a:pt x="14638" y="379861"/>
                    <a:pt x="20494" y="387913"/>
                    <a:pt x="30008" y="397427"/>
                  </a:cubicBezTo>
                  <a:cubicBezTo>
                    <a:pt x="38791" y="406210"/>
                    <a:pt x="47574" y="412066"/>
                    <a:pt x="60017" y="417189"/>
                  </a:cubicBezTo>
                  <a:cubicBezTo>
                    <a:pt x="69531" y="420848"/>
                    <a:pt x="82706" y="425240"/>
                    <a:pt x="108323" y="425972"/>
                  </a:cubicBezTo>
                  <a:cubicBezTo>
                    <a:pt x="136135" y="427436"/>
                    <a:pt x="144186" y="427436"/>
                    <a:pt x="213718" y="427436"/>
                  </a:cubicBezTo>
                  <a:cubicBezTo>
                    <a:pt x="283249" y="427436"/>
                    <a:pt x="291300" y="427436"/>
                    <a:pt x="319113" y="425972"/>
                  </a:cubicBezTo>
                  <a:cubicBezTo>
                    <a:pt x="344730" y="424508"/>
                    <a:pt x="358636" y="420848"/>
                    <a:pt x="367419" y="417189"/>
                  </a:cubicBezTo>
                  <a:cubicBezTo>
                    <a:pt x="379862" y="412797"/>
                    <a:pt x="387912" y="406942"/>
                    <a:pt x="397427" y="397427"/>
                  </a:cubicBezTo>
                  <a:cubicBezTo>
                    <a:pt x="406210" y="388644"/>
                    <a:pt x="412066" y="379861"/>
                    <a:pt x="417189" y="367419"/>
                  </a:cubicBezTo>
                  <a:cubicBezTo>
                    <a:pt x="420848" y="357904"/>
                    <a:pt x="425240" y="344730"/>
                    <a:pt x="425972" y="319113"/>
                  </a:cubicBezTo>
                  <a:cubicBezTo>
                    <a:pt x="427436" y="291300"/>
                    <a:pt x="427436" y="283249"/>
                    <a:pt x="427436" y="213718"/>
                  </a:cubicBezTo>
                  <a:cubicBezTo>
                    <a:pt x="427436" y="144186"/>
                    <a:pt x="427436" y="136135"/>
                    <a:pt x="425972" y="108323"/>
                  </a:cubicBezTo>
                  <a:cubicBezTo>
                    <a:pt x="425240" y="83438"/>
                    <a:pt x="420848" y="69531"/>
                    <a:pt x="417189" y="60017"/>
                  </a:cubicBezTo>
                  <a:close/>
                  <a:moveTo>
                    <a:pt x="213718" y="347657"/>
                  </a:moveTo>
                  <a:cubicBezTo>
                    <a:pt x="139795" y="347657"/>
                    <a:pt x="79778" y="287641"/>
                    <a:pt x="79778" y="213718"/>
                  </a:cubicBezTo>
                  <a:cubicBezTo>
                    <a:pt x="79778" y="139795"/>
                    <a:pt x="139795" y="79778"/>
                    <a:pt x="213718" y="79778"/>
                  </a:cubicBezTo>
                  <a:cubicBezTo>
                    <a:pt x="287641" y="79778"/>
                    <a:pt x="347657" y="139795"/>
                    <a:pt x="347657" y="213718"/>
                  </a:cubicBezTo>
                  <a:cubicBezTo>
                    <a:pt x="347657" y="287641"/>
                    <a:pt x="287641" y="347657"/>
                    <a:pt x="213718" y="347657"/>
                  </a:cubicBezTo>
                  <a:close/>
                  <a:moveTo>
                    <a:pt x="352781" y="106127"/>
                  </a:moveTo>
                  <a:cubicBezTo>
                    <a:pt x="335215" y="106127"/>
                    <a:pt x="321309" y="92221"/>
                    <a:pt x="321309" y="74655"/>
                  </a:cubicBezTo>
                  <a:cubicBezTo>
                    <a:pt x="321309" y="57089"/>
                    <a:pt x="335215" y="43183"/>
                    <a:pt x="352781" y="43183"/>
                  </a:cubicBezTo>
                  <a:cubicBezTo>
                    <a:pt x="370347" y="43183"/>
                    <a:pt x="384253" y="57089"/>
                    <a:pt x="384253" y="74655"/>
                  </a:cubicBezTo>
                  <a:cubicBezTo>
                    <a:pt x="384253" y="92221"/>
                    <a:pt x="370347" y="106127"/>
                    <a:pt x="352781" y="106127"/>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33" name="Forma Livre: Forma 32">
              <a:extLst>
                <a:ext uri="{FF2B5EF4-FFF2-40B4-BE49-F238E27FC236}">
                  <a16:creationId xmlns:a16="http://schemas.microsoft.com/office/drawing/2014/main" id="{50B1EC0F-4DB7-6B63-4DF5-F119C928DB64}"/>
                </a:ext>
              </a:extLst>
            </p:cNvPr>
            <p:cNvSpPr/>
            <p:nvPr/>
          </p:nvSpPr>
          <p:spPr>
            <a:xfrm rot="-2700000">
              <a:off x="6008781" y="326739"/>
              <a:ext cx="174192" cy="174192"/>
            </a:xfrm>
            <a:custGeom>
              <a:avLst/>
              <a:gdLst>
                <a:gd name="connsiteX0" fmla="*/ 174193 w 174192"/>
                <a:gd name="connsiteY0" fmla="*/ 87097 h 174192"/>
                <a:gd name="connsiteX1" fmla="*/ 87096 w 174192"/>
                <a:gd name="connsiteY1" fmla="*/ 174193 h 174192"/>
                <a:gd name="connsiteX2" fmla="*/ 0 w 174192"/>
                <a:gd name="connsiteY2" fmla="*/ 87097 h 174192"/>
                <a:gd name="connsiteX3" fmla="*/ 87096 w 174192"/>
                <a:gd name="connsiteY3" fmla="*/ 0 h 174192"/>
                <a:gd name="connsiteX4" fmla="*/ 174193 w 174192"/>
                <a:gd name="connsiteY4" fmla="*/ 87097 h 17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192" h="174192">
                  <a:moveTo>
                    <a:pt x="174193" y="87097"/>
                  </a:moveTo>
                  <a:cubicBezTo>
                    <a:pt x="174193" y="135199"/>
                    <a:pt x="135198" y="174193"/>
                    <a:pt x="87096" y="174193"/>
                  </a:cubicBezTo>
                  <a:cubicBezTo>
                    <a:pt x="38995" y="174193"/>
                    <a:pt x="0" y="135199"/>
                    <a:pt x="0" y="87097"/>
                  </a:cubicBezTo>
                  <a:cubicBezTo>
                    <a:pt x="0" y="38994"/>
                    <a:pt x="38995" y="0"/>
                    <a:pt x="87096" y="0"/>
                  </a:cubicBezTo>
                  <a:cubicBezTo>
                    <a:pt x="135198" y="0"/>
                    <a:pt x="174193" y="38994"/>
                    <a:pt x="174193" y="87097"/>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34" name="Forma Livre: Forma 33">
              <a:extLst>
                <a:ext uri="{FF2B5EF4-FFF2-40B4-BE49-F238E27FC236}">
                  <a16:creationId xmlns:a16="http://schemas.microsoft.com/office/drawing/2014/main" id="{35F3ED1F-828B-22AF-C303-832812A11E15}"/>
                </a:ext>
              </a:extLst>
            </p:cNvPr>
            <p:cNvSpPr/>
            <p:nvPr/>
          </p:nvSpPr>
          <p:spPr>
            <a:xfrm>
              <a:off x="5682470" y="0"/>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72626 w 827058"/>
                <a:gd name="connsiteY5" fmla="*/ 521120 h 827058"/>
                <a:gd name="connsiteX6" fmla="*/ 660183 w 827058"/>
                <a:gd name="connsiteY6" fmla="*/ 584065 h 827058"/>
                <a:gd name="connsiteX7" fmla="*/ 630175 w 827058"/>
                <a:gd name="connsiteY7" fmla="*/ 630175 h 827058"/>
                <a:gd name="connsiteX8" fmla="*/ 584064 w 827058"/>
                <a:gd name="connsiteY8" fmla="*/ 660183 h 827058"/>
                <a:gd name="connsiteX9" fmla="*/ 521120 w 827058"/>
                <a:gd name="connsiteY9" fmla="*/ 672626 h 827058"/>
                <a:gd name="connsiteX10" fmla="*/ 413529 w 827058"/>
                <a:gd name="connsiteY10" fmla="*/ 674089 h 827058"/>
                <a:gd name="connsiteX11" fmla="*/ 305938 w 827058"/>
                <a:gd name="connsiteY11" fmla="*/ 672626 h 827058"/>
                <a:gd name="connsiteX12" fmla="*/ 242994 w 827058"/>
                <a:gd name="connsiteY12" fmla="*/ 660183 h 827058"/>
                <a:gd name="connsiteX13" fmla="*/ 196884 w 827058"/>
                <a:gd name="connsiteY13" fmla="*/ 630175 h 827058"/>
                <a:gd name="connsiteX14" fmla="*/ 166875 w 827058"/>
                <a:gd name="connsiteY14" fmla="*/ 584065 h 827058"/>
                <a:gd name="connsiteX15" fmla="*/ 154433 w 827058"/>
                <a:gd name="connsiteY15" fmla="*/ 521120 h 827058"/>
                <a:gd name="connsiteX16" fmla="*/ 152969 w 827058"/>
                <a:gd name="connsiteY16" fmla="*/ 413529 h 827058"/>
                <a:gd name="connsiteX17" fmla="*/ 154433 w 827058"/>
                <a:gd name="connsiteY17" fmla="*/ 305939 h 827058"/>
                <a:gd name="connsiteX18" fmla="*/ 166875 w 827058"/>
                <a:gd name="connsiteY18" fmla="*/ 242994 h 827058"/>
                <a:gd name="connsiteX19" fmla="*/ 196884 w 827058"/>
                <a:gd name="connsiteY19" fmla="*/ 196884 h 827058"/>
                <a:gd name="connsiteX20" fmla="*/ 242994 w 827058"/>
                <a:gd name="connsiteY20" fmla="*/ 166876 h 827058"/>
                <a:gd name="connsiteX21" fmla="*/ 305938 w 827058"/>
                <a:gd name="connsiteY21" fmla="*/ 154433 h 827058"/>
                <a:gd name="connsiteX22" fmla="*/ 413529 w 827058"/>
                <a:gd name="connsiteY22" fmla="*/ 152969 h 827058"/>
                <a:gd name="connsiteX23" fmla="*/ 521120 w 827058"/>
                <a:gd name="connsiteY23" fmla="*/ 154433 h 827058"/>
                <a:gd name="connsiteX24" fmla="*/ 584064 w 827058"/>
                <a:gd name="connsiteY24" fmla="*/ 166876 h 827058"/>
                <a:gd name="connsiteX25" fmla="*/ 630175 w 827058"/>
                <a:gd name="connsiteY25" fmla="*/ 196884 h 827058"/>
                <a:gd name="connsiteX26" fmla="*/ 660183 w 827058"/>
                <a:gd name="connsiteY26" fmla="*/ 242994 h 827058"/>
                <a:gd name="connsiteX27" fmla="*/ 672626 w 827058"/>
                <a:gd name="connsiteY27" fmla="*/ 305939 h 827058"/>
                <a:gd name="connsiteX28" fmla="*/ 674089 w 827058"/>
                <a:gd name="connsiteY28" fmla="*/ 413529 h 827058"/>
                <a:gd name="connsiteX29" fmla="*/ 672626 w 827058"/>
                <a:gd name="connsiteY29" fmla="*/ 521120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672626" y="521120"/>
                  </a:moveTo>
                  <a:cubicBezTo>
                    <a:pt x="671162" y="548933"/>
                    <a:pt x="666770" y="567962"/>
                    <a:pt x="660183" y="584065"/>
                  </a:cubicBezTo>
                  <a:cubicBezTo>
                    <a:pt x="653596" y="600898"/>
                    <a:pt x="644813" y="615537"/>
                    <a:pt x="630175" y="630175"/>
                  </a:cubicBezTo>
                  <a:cubicBezTo>
                    <a:pt x="615537" y="644813"/>
                    <a:pt x="600898" y="653596"/>
                    <a:pt x="584064" y="660183"/>
                  </a:cubicBezTo>
                  <a:cubicBezTo>
                    <a:pt x="567231" y="666770"/>
                    <a:pt x="548201" y="671162"/>
                    <a:pt x="521120" y="672626"/>
                  </a:cubicBezTo>
                  <a:cubicBezTo>
                    <a:pt x="493308" y="674089"/>
                    <a:pt x="484525" y="674089"/>
                    <a:pt x="413529" y="674089"/>
                  </a:cubicBezTo>
                  <a:cubicBezTo>
                    <a:pt x="342534" y="674089"/>
                    <a:pt x="333751" y="674089"/>
                    <a:pt x="305938" y="672626"/>
                  </a:cubicBezTo>
                  <a:cubicBezTo>
                    <a:pt x="278126" y="671162"/>
                    <a:pt x="259096" y="666770"/>
                    <a:pt x="242994" y="660183"/>
                  </a:cubicBezTo>
                  <a:cubicBezTo>
                    <a:pt x="226160" y="653596"/>
                    <a:pt x="211522" y="644813"/>
                    <a:pt x="196884" y="630175"/>
                  </a:cubicBezTo>
                  <a:cubicBezTo>
                    <a:pt x="182246" y="615537"/>
                    <a:pt x="173463" y="600898"/>
                    <a:pt x="166875" y="584065"/>
                  </a:cubicBezTo>
                  <a:cubicBezTo>
                    <a:pt x="160288" y="567231"/>
                    <a:pt x="155897" y="548201"/>
                    <a:pt x="154433" y="521120"/>
                  </a:cubicBezTo>
                  <a:cubicBezTo>
                    <a:pt x="152969" y="493308"/>
                    <a:pt x="152969" y="484525"/>
                    <a:pt x="152969" y="413529"/>
                  </a:cubicBezTo>
                  <a:cubicBezTo>
                    <a:pt x="152969" y="342534"/>
                    <a:pt x="152969" y="333751"/>
                    <a:pt x="154433" y="305939"/>
                  </a:cubicBezTo>
                  <a:cubicBezTo>
                    <a:pt x="155897" y="278126"/>
                    <a:pt x="160288" y="259096"/>
                    <a:pt x="166875" y="242994"/>
                  </a:cubicBezTo>
                  <a:cubicBezTo>
                    <a:pt x="173463" y="226160"/>
                    <a:pt x="182246" y="211522"/>
                    <a:pt x="196884" y="196884"/>
                  </a:cubicBezTo>
                  <a:cubicBezTo>
                    <a:pt x="211522" y="182246"/>
                    <a:pt x="226160" y="173463"/>
                    <a:pt x="242994" y="166876"/>
                  </a:cubicBezTo>
                  <a:cubicBezTo>
                    <a:pt x="259828" y="160288"/>
                    <a:pt x="278858" y="155897"/>
                    <a:pt x="305938" y="154433"/>
                  </a:cubicBezTo>
                  <a:cubicBezTo>
                    <a:pt x="333751" y="152969"/>
                    <a:pt x="342534" y="152969"/>
                    <a:pt x="413529" y="152969"/>
                  </a:cubicBezTo>
                  <a:cubicBezTo>
                    <a:pt x="484525" y="152969"/>
                    <a:pt x="493308" y="152969"/>
                    <a:pt x="521120" y="154433"/>
                  </a:cubicBezTo>
                  <a:cubicBezTo>
                    <a:pt x="548933" y="155897"/>
                    <a:pt x="567962" y="160288"/>
                    <a:pt x="584064" y="166876"/>
                  </a:cubicBezTo>
                  <a:cubicBezTo>
                    <a:pt x="600898" y="173463"/>
                    <a:pt x="615537" y="182246"/>
                    <a:pt x="630175" y="196884"/>
                  </a:cubicBezTo>
                  <a:cubicBezTo>
                    <a:pt x="644813" y="211522"/>
                    <a:pt x="653596" y="226160"/>
                    <a:pt x="660183" y="242994"/>
                  </a:cubicBezTo>
                  <a:cubicBezTo>
                    <a:pt x="666770" y="259828"/>
                    <a:pt x="671162" y="278858"/>
                    <a:pt x="672626" y="305939"/>
                  </a:cubicBezTo>
                  <a:cubicBezTo>
                    <a:pt x="674089" y="333751"/>
                    <a:pt x="674089" y="342534"/>
                    <a:pt x="674089" y="413529"/>
                  </a:cubicBezTo>
                  <a:cubicBezTo>
                    <a:pt x="674089" y="484525"/>
                    <a:pt x="674089" y="493308"/>
                    <a:pt x="672626" y="52112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grpSp>
        <p:nvGrpSpPr>
          <p:cNvPr id="35" name="Gráfico 2">
            <a:extLst>
              <a:ext uri="{FF2B5EF4-FFF2-40B4-BE49-F238E27FC236}">
                <a16:creationId xmlns:a16="http://schemas.microsoft.com/office/drawing/2014/main" id="{03D53C12-915F-5A49-56E7-402CE0A641AC}"/>
              </a:ext>
            </a:extLst>
          </p:cNvPr>
          <p:cNvGrpSpPr/>
          <p:nvPr/>
        </p:nvGrpSpPr>
        <p:grpSpPr>
          <a:xfrm>
            <a:off x="2420293" y="2390638"/>
            <a:ext cx="582096" cy="582096"/>
            <a:chOff x="4308674" y="0"/>
            <a:chExt cx="827058" cy="827058"/>
          </a:xfrm>
          <a:solidFill>
            <a:srgbClr val="000000"/>
          </a:solidFill>
        </p:grpSpPr>
        <p:sp>
          <p:nvSpPr>
            <p:cNvPr id="36" name="Forma Livre: Forma 35">
              <a:extLst>
                <a:ext uri="{FF2B5EF4-FFF2-40B4-BE49-F238E27FC236}">
                  <a16:creationId xmlns:a16="http://schemas.microsoft.com/office/drawing/2014/main" id="{AE64CCD3-F7A9-BAF4-0403-064544EAF3E5}"/>
                </a:ext>
              </a:extLst>
            </p:cNvPr>
            <p:cNvSpPr/>
            <p:nvPr/>
          </p:nvSpPr>
          <p:spPr>
            <a:xfrm>
              <a:off x="4531669" y="317628"/>
              <a:ext cx="380336" cy="203804"/>
            </a:xfrm>
            <a:custGeom>
              <a:avLst/>
              <a:gdLst>
                <a:gd name="connsiteX0" fmla="*/ 356678 w 380336"/>
                <a:gd name="connsiteY0" fmla="*/ 2948 h 203804"/>
                <a:gd name="connsiteX1" fmla="*/ 257870 w 380336"/>
                <a:gd name="connsiteY1" fmla="*/ 77603 h 203804"/>
                <a:gd name="connsiteX2" fmla="*/ 235181 w 380336"/>
                <a:gd name="connsiteY2" fmla="*/ 77603 h 203804"/>
                <a:gd name="connsiteX3" fmla="*/ 161990 w 380336"/>
                <a:gd name="connsiteY3" fmla="*/ 22710 h 203804"/>
                <a:gd name="connsiteX4" fmla="*/ 93922 w 380336"/>
                <a:gd name="connsiteY4" fmla="*/ 35152 h 203804"/>
                <a:gd name="connsiteX5" fmla="*/ 2433 w 380336"/>
                <a:gd name="connsiteY5" fmla="*/ 180802 h 203804"/>
                <a:gd name="connsiteX6" fmla="*/ 23659 w 380336"/>
                <a:gd name="connsiteY6" fmla="*/ 200564 h 203804"/>
                <a:gd name="connsiteX7" fmla="*/ 122466 w 380336"/>
                <a:gd name="connsiteY7" fmla="*/ 125909 h 203804"/>
                <a:gd name="connsiteX8" fmla="*/ 145156 w 380336"/>
                <a:gd name="connsiteY8" fmla="*/ 125909 h 203804"/>
                <a:gd name="connsiteX9" fmla="*/ 218347 w 380336"/>
                <a:gd name="connsiteY9" fmla="*/ 180802 h 203804"/>
                <a:gd name="connsiteX10" fmla="*/ 286414 w 380336"/>
                <a:gd name="connsiteY10" fmla="*/ 168360 h 203804"/>
                <a:gd name="connsiteX11" fmla="*/ 377903 w 380336"/>
                <a:gd name="connsiteY11" fmla="*/ 22710 h 203804"/>
                <a:gd name="connsiteX12" fmla="*/ 356678 w 380336"/>
                <a:gd name="connsiteY12" fmla="*/ 2948 h 203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0336" h="203804">
                  <a:moveTo>
                    <a:pt x="356678" y="2948"/>
                  </a:moveTo>
                  <a:lnTo>
                    <a:pt x="257870" y="77603"/>
                  </a:lnTo>
                  <a:cubicBezTo>
                    <a:pt x="251283" y="82726"/>
                    <a:pt x="241768" y="82726"/>
                    <a:pt x="235181" y="77603"/>
                  </a:cubicBezTo>
                  <a:lnTo>
                    <a:pt x="161990" y="22710"/>
                  </a:lnTo>
                  <a:cubicBezTo>
                    <a:pt x="140032" y="6608"/>
                    <a:pt x="108560" y="11731"/>
                    <a:pt x="93922" y="35152"/>
                  </a:cubicBezTo>
                  <a:lnTo>
                    <a:pt x="2433" y="180802"/>
                  </a:lnTo>
                  <a:cubicBezTo>
                    <a:pt x="-6350" y="194709"/>
                    <a:pt x="10484" y="210811"/>
                    <a:pt x="23659" y="200564"/>
                  </a:cubicBezTo>
                  <a:lnTo>
                    <a:pt x="122466" y="125909"/>
                  </a:lnTo>
                  <a:cubicBezTo>
                    <a:pt x="129054" y="120786"/>
                    <a:pt x="138568" y="120786"/>
                    <a:pt x="145156" y="125909"/>
                  </a:cubicBezTo>
                  <a:lnTo>
                    <a:pt x="218347" y="180802"/>
                  </a:lnTo>
                  <a:cubicBezTo>
                    <a:pt x="240304" y="196904"/>
                    <a:pt x="271776" y="191781"/>
                    <a:pt x="286414" y="168360"/>
                  </a:cubicBezTo>
                  <a:lnTo>
                    <a:pt x="377903" y="22710"/>
                  </a:lnTo>
                  <a:cubicBezTo>
                    <a:pt x="386686" y="8803"/>
                    <a:pt x="369852" y="-6567"/>
                    <a:pt x="356678" y="2948"/>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37" name="Forma Livre: Forma 36">
              <a:extLst>
                <a:ext uri="{FF2B5EF4-FFF2-40B4-BE49-F238E27FC236}">
                  <a16:creationId xmlns:a16="http://schemas.microsoft.com/office/drawing/2014/main" id="{0C19897A-C2B8-0AB5-6AC4-D2620219149F}"/>
                </a:ext>
              </a:extLst>
            </p:cNvPr>
            <p:cNvSpPr/>
            <p:nvPr/>
          </p:nvSpPr>
          <p:spPr>
            <a:xfrm>
              <a:off x="4308674" y="0"/>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413529 w 827058"/>
                <a:gd name="connsiteY5" fmla="*/ 713613 h 827058"/>
                <a:gd name="connsiteX6" fmla="*/ 322772 w 827058"/>
                <a:gd name="connsiteY6" fmla="*/ 701902 h 827058"/>
                <a:gd name="connsiteX7" fmla="*/ 305939 w 827058"/>
                <a:gd name="connsiteY7" fmla="*/ 703366 h 827058"/>
                <a:gd name="connsiteX8" fmla="*/ 243726 w 827058"/>
                <a:gd name="connsiteY8" fmla="*/ 730447 h 827058"/>
                <a:gd name="connsiteX9" fmla="*/ 208594 w 827058"/>
                <a:gd name="connsiteY9" fmla="*/ 708489 h 827058"/>
                <a:gd name="connsiteX10" fmla="*/ 207131 w 827058"/>
                <a:gd name="connsiteY10" fmla="*/ 652864 h 827058"/>
                <a:gd name="connsiteX11" fmla="*/ 199080 w 827058"/>
                <a:gd name="connsiteY11" fmla="*/ 635298 h 827058"/>
                <a:gd name="connsiteX12" fmla="*/ 101004 w 827058"/>
                <a:gd name="connsiteY12" fmla="*/ 411334 h 827058"/>
                <a:gd name="connsiteX13" fmla="*/ 413529 w 827058"/>
                <a:gd name="connsiteY13" fmla="*/ 108323 h 827058"/>
                <a:gd name="connsiteX14" fmla="*/ 726055 w 827058"/>
                <a:gd name="connsiteY14" fmla="*/ 411334 h 827058"/>
                <a:gd name="connsiteX15" fmla="*/ 413529 w 827058"/>
                <a:gd name="connsiteY15" fmla="*/ 713613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413529" y="713613"/>
                  </a:moveTo>
                  <a:cubicBezTo>
                    <a:pt x="382057" y="713613"/>
                    <a:pt x="351317" y="709221"/>
                    <a:pt x="322772" y="701902"/>
                  </a:cubicBezTo>
                  <a:cubicBezTo>
                    <a:pt x="316917" y="700438"/>
                    <a:pt x="311062" y="701170"/>
                    <a:pt x="305939" y="703366"/>
                  </a:cubicBezTo>
                  <a:lnTo>
                    <a:pt x="243726" y="730447"/>
                  </a:lnTo>
                  <a:cubicBezTo>
                    <a:pt x="227624" y="737766"/>
                    <a:pt x="209326" y="726055"/>
                    <a:pt x="208594" y="708489"/>
                  </a:cubicBezTo>
                  <a:lnTo>
                    <a:pt x="207131" y="652864"/>
                  </a:lnTo>
                  <a:cubicBezTo>
                    <a:pt x="207131" y="646277"/>
                    <a:pt x="204203" y="639690"/>
                    <a:pt x="199080" y="635298"/>
                  </a:cubicBezTo>
                  <a:cubicBezTo>
                    <a:pt x="138331" y="581137"/>
                    <a:pt x="101004" y="502091"/>
                    <a:pt x="101004" y="411334"/>
                  </a:cubicBezTo>
                  <a:cubicBezTo>
                    <a:pt x="101004" y="237139"/>
                    <a:pt x="237871" y="108323"/>
                    <a:pt x="413529" y="108323"/>
                  </a:cubicBezTo>
                  <a:cubicBezTo>
                    <a:pt x="589920" y="108323"/>
                    <a:pt x="726055" y="237139"/>
                    <a:pt x="726055" y="411334"/>
                  </a:cubicBezTo>
                  <a:cubicBezTo>
                    <a:pt x="726055" y="584796"/>
                    <a:pt x="589920" y="713613"/>
                    <a:pt x="413529" y="713613"/>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sp>
        <p:nvSpPr>
          <p:cNvPr id="38" name="Forma Livre: Forma 37">
            <a:extLst>
              <a:ext uri="{FF2B5EF4-FFF2-40B4-BE49-F238E27FC236}">
                <a16:creationId xmlns:a16="http://schemas.microsoft.com/office/drawing/2014/main" id="{9E124C5F-A5A8-6F0F-B6EA-634A36401F86}"/>
              </a:ext>
            </a:extLst>
          </p:cNvPr>
          <p:cNvSpPr/>
          <p:nvPr/>
        </p:nvSpPr>
        <p:spPr>
          <a:xfrm>
            <a:off x="5321503" y="2390638"/>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42617 w 827058"/>
              <a:gd name="connsiteY5" fmla="*/ 324968 h 827058"/>
              <a:gd name="connsiteX6" fmla="*/ 642617 w 827058"/>
              <a:gd name="connsiteY6" fmla="*/ 338875 h 827058"/>
              <a:gd name="connsiteX7" fmla="*/ 330091 w 827058"/>
              <a:gd name="connsiteY7" fmla="*/ 651400 h 827058"/>
              <a:gd name="connsiteX8" fmla="*/ 161752 w 827058"/>
              <a:gd name="connsiteY8" fmla="*/ 602362 h 827058"/>
              <a:gd name="connsiteX9" fmla="*/ 188101 w 827058"/>
              <a:gd name="connsiteY9" fmla="*/ 603826 h 827058"/>
              <a:gd name="connsiteX10" fmla="*/ 324236 w 827058"/>
              <a:gd name="connsiteY10" fmla="*/ 556984 h 827058"/>
              <a:gd name="connsiteX11" fmla="*/ 221769 w 827058"/>
              <a:gd name="connsiteY11" fmla="*/ 480865 h 827058"/>
              <a:gd name="connsiteX12" fmla="*/ 242262 w 827058"/>
              <a:gd name="connsiteY12" fmla="*/ 483061 h 827058"/>
              <a:gd name="connsiteX13" fmla="*/ 271539 w 827058"/>
              <a:gd name="connsiteY13" fmla="*/ 479401 h 827058"/>
              <a:gd name="connsiteX14" fmla="*/ 183709 w 827058"/>
              <a:gd name="connsiteY14" fmla="*/ 371810 h 827058"/>
              <a:gd name="connsiteX15" fmla="*/ 183709 w 827058"/>
              <a:gd name="connsiteY15" fmla="*/ 370347 h 827058"/>
              <a:gd name="connsiteX16" fmla="*/ 233480 w 827058"/>
              <a:gd name="connsiteY16" fmla="*/ 384253 h 827058"/>
              <a:gd name="connsiteX17" fmla="*/ 184441 w 827058"/>
              <a:gd name="connsiteY17" fmla="*/ 292764 h 827058"/>
              <a:gd name="connsiteX18" fmla="*/ 199080 w 827058"/>
              <a:gd name="connsiteY18" fmla="*/ 237871 h 827058"/>
              <a:gd name="connsiteX19" fmla="*/ 425240 w 827058"/>
              <a:gd name="connsiteY19" fmla="*/ 352781 h 827058"/>
              <a:gd name="connsiteX20" fmla="*/ 422312 w 827058"/>
              <a:gd name="connsiteY20" fmla="*/ 327896 h 827058"/>
              <a:gd name="connsiteX21" fmla="*/ 532099 w 827058"/>
              <a:gd name="connsiteY21" fmla="*/ 218109 h 827058"/>
              <a:gd name="connsiteX22" fmla="*/ 612609 w 827058"/>
              <a:gd name="connsiteY22" fmla="*/ 252509 h 827058"/>
              <a:gd name="connsiteX23" fmla="*/ 682141 w 827058"/>
              <a:gd name="connsiteY23" fmla="*/ 226160 h 827058"/>
              <a:gd name="connsiteX24" fmla="*/ 633834 w 827058"/>
              <a:gd name="connsiteY24" fmla="*/ 286909 h 827058"/>
              <a:gd name="connsiteX25" fmla="*/ 696779 w 827058"/>
              <a:gd name="connsiteY25" fmla="*/ 269343 h 827058"/>
              <a:gd name="connsiteX26" fmla="*/ 642617 w 827058"/>
              <a:gd name="connsiteY26" fmla="*/ 324968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642617" y="324968"/>
                </a:moveTo>
                <a:cubicBezTo>
                  <a:pt x="642617" y="329360"/>
                  <a:pt x="642617" y="334483"/>
                  <a:pt x="642617" y="338875"/>
                </a:cubicBezTo>
                <a:cubicBezTo>
                  <a:pt x="642617" y="483793"/>
                  <a:pt x="532099" y="651400"/>
                  <a:pt x="330091" y="651400"/>
                </a:cubicBezTo>
                <a:cubicBezTo>
                  <a:pt x="267879" y="651400"/>
                  <a:pt x="210058" y="633102"/>
                  <a:pt x="161752" y="602362"/>
                </a:cubicBezTo>
                <a:cubicBezTo>
                  <a:pt x="170535" y="603094"/>
                  <a:pt x="179318" y="603826"/>
                  <a:pt x="188101" y="603826"/>
                </a:cubicBezTo>
                <a:cubicBezTo>
                  <a:pt x="239335" y="603826"/>
                  <a:pt x="286909" y="586260"/>
                  <a:pt x="324236" y="556984"/>
                </a:cubicBezTo>
                <a:cubicBezTo>
                  <a:pt x="275930" y="556252"/>
                  <a:pt x="235675" y="524048"/>
                  <a:pt x="221769" y="480865"/>
                </a:cubicBezTo>
                <a:cubicBezTo>
                  <a:pt x="228356" y="482329"/>
                  <a:pt x="235675" y="483061"/>
                  <a:pt x="242262" y="483061"/>
                </a:cubicBezTo>
                <a:cubicBezTo>
                  <a:pt x="252509" y="483061"/>
                  <a:pt x="262024" y="481597"/>
                  <a:pt x="271539" y="479401"/>
                </a:cubicBezTo>
                <a:cubicBezTo>
                  <a:pt x="221037" y="469155"/>
                  <a:pt x="183709" y="425240"/>
                  <a:pt x="183709" y="371810"/>
                </a:cubicBezTo>
                <a:cubicBezTo>
                  <a:pt x="183709" y="371079"/>
                  <a:pt x="183709" y="371079"/>
                  <a:pt x="183709" y="370347"/>
                </a:cubicBezTo>
                <a:cubicBezTo>
                  <a:pt x="198348" y="378398"/>
                  <a:pt x="215182" y="383521"/>
                  <a:pt x="233480" y="384253"/>
                </a:cubicBezTo>
                <a:cubicBezTo>
                  <a:pt x="204203" y="364491"/>
                  <a:pt x="184441" y="330824"/>
                  <a:pt x="184441" y="292764"/>
                </a:cubicBezTo>
                <a:cubicBezTo>
                  <a:pt x="184441" y="273003"/>
                  <a:pt x="189565" y="253973"/>
                  <a:pt x="199080" y="237871"/>
                </a:cubicBezTo>
                <a:cubicBezTo>
                  <a:pt x="253241" y="304475"/>
                  <a:pt x="334483" y="348389"/>
                  <a:pt x="425240" y="352781"/>
                </a:cubicBezTo>
                <a:cubicBezTo>
                  <a:pt x="423044" y="344730"/>
                  <a:pt x="422312" y="336679"/>
                  <a:pt x="422312" y="327896"/>
                </a:cubicBezTo>
                <a:cubicBezTo>
                  <a:pt x="422312" y="267147"/>
                  <a:pt x="471350" y="218109"/>
                  <a:pt x="532099" y="218109"/>
                </a:cubicBezTo>
                <a:cubicBezTo>
                  <a:pt x="563571" y="218109"/>
                  <a:pt x="592116" y="231284"/>
                  <a:pt x="612609" y="252509"/>
                </a:cubicBezTo>
                <a:cubicBezTo>
                  <a:pt x="637494" y="247386"/>
                  <a:pt x="660915" y="238603"/>
                  <a:pt x="682141" y="226160"/>
                </a:cubicBezTo>
                <a:cubicBezTo>
                  <a:pt x="674089" y="251777"/>
                  <a:pt x="656524" y="273003"/>
                  <a:pt x="633834" y="286909"/>
                </a:cubicBezTo>
                <a:cubicBezTo>
                  <a:pt x="655791" y="283981"/>
                  <a:pt x="677017" y="278126"/>
                  <a:pt x="696779" y="269343"/>
                </a:cubicBezTo>
                <a:cubicBezTo>
                  <a:pt x="682872" y="290568"/>
                  <a:pt x="663843" y="309598"/>
                  <a:pt x="642617" y="324968"/>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39" name="Forma Livre: Forma 38">
            <a:extLst>
              <a:ext uri="{FF2B5EF4-FFF2-40B4-BE49-F238E27FC236}">
                <a16:creationId xmlns:a16="http://schemas.microsoft.com/office/drawing/2014/main" id="{404E933F-B836-B3E2-77DE-6873AF224EC3}"/>
              </a:ext>
            </a:extLst>
          </p:cNvPr>
          <p:cNvSpPr/>
          <p:nvPr/>
        </p:nvSpPr>
        <p:spPr>
          <a:xfrm>
            <a:off x="4354605" y="4086961"/>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537954 w 827058"/>
              <a:gd name="connsiteY5" fmla="*/ 674821 h 827058"/>
              <a:gd name="connsiteX6" fmla="*/ 450857 w 827058"/>
              <a:gd name="connsiteY6" fmla="*/ 674821 h 827058"/>
              <a:gd name="connsiteX7" fmla="*/ 313990 w 827058"/>
              <a:gd name="connsiteY7" fmla="*/ 537954 h 827058"/>
              <a:gd name="connsiteX8" fmla="*/ 313990 w 827058"/>
              <a:gd name="connsiteY8" fmla="*/ 383521 h 827058"/>
              <a:gd name="connsiteX9" fmla="*/ 242994 w 827058"/>
              <a:gd name="connsiteY9" fmla="*/ 383521 h 827058"/>
              <a:gd name="connsiteX10" fmla="*/ 242994 w 827058"/>
              <a:gd name="connsiteY10" fmla="*/ 299352 h 827058"/>
              <a:gd name="connsiteX11" fmla="*/ 357904 w 827058"/>
              <a:gd name="connsiteY11" fmla="*/ 152969 h 827058"/>
              <a:gd name="connsiteX12" fmla="*/ 439146 w 827058"/>
              <a:gd name="connsiteY12" fmla="*/ 152969 h 827058"/>
              <a:gd name="connsiteX13" fmla="*/ 439146 w 827058"/>
              <a:gd name="connsiteY13" fmla="*/ 286177 h 827058"/>
              <a:gd name="connsiteX14" fmla="*/ 534295 w 827058"/>
              <a:gd name="connsiteY14" fmla="*/ 286177 h 827058"/>
              <a:gd name="connsiteX15" fmla="*/ 534295 w 827058"/>
              <a:gd name="connsiteY15" fmla="*/ 383521 h 827058"/>
              <a:gd name="connsiteX16" fmla="*/ 439146 w 827058"/>
              <a:gd name="connsiteY16" fmla="*/ 383521 h 827058"/>
              <a:gd name="connsiteX17" fmla="*/ 439146 w 827058"/>
              <a:gd name="connsiteY17" fmla="*/ 517461 h 827058"/>
              <a:gd name="connsiteX18" fmla="*/ 491844 w 827058"/>
              <a:gd name="connsiteY18" fmla="*/ 571622 h 827058"/>
              <a:gd name="connsiteX19" fmla="*/ 537954 w 827058"/>
              <a:gd name="connsiteY19" fmla="*/ 571622 h 827058"/>
              <a:gd name="connsiteX20" fmla="*/ 537954 w 827058"/>
              <a:gd name="connsiteY20" fmla="*/ 674821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537954" y="674821"/>
                </a:moveTo>
                <a:lnTo>
                  <a:pt x="450857" y="674821"/>
                </a:lnTo>
                <a:cubicBezTo>
                  <a:pt x="372543" y="674821"/>
                  <a:pt x="313990" y="634566"/>
                  <a:pt x="313990" y="537954"/>
                </a:cubicBezTo>
                <a:lnTo>
                  <a:pt x="313990" y="383521"/>
                </a:lnTo>
                <a:lnTo>
                  <a:pt x="242994" y="383521"/>
                </a:lnTo>
                <a:lnTo>
                  <a:pt x="242994" y="299352"/>
                </a:lnTo>
                <a:cubicBezTo>
                  <a:pt x="321309" y="278858"/>
                  <a:pt x="354245" y="211522"/>
                  <a:pt x="357904" y="152969"/>
                </a:cubicBezTo>
                <a:lnTo>
                  <a:pt x="439146" y="152969"/>
                </a:lnTo>
                <a:lnTo>
                  <a:pt x="439146" y="286177"/>
                </a:lnTo>
                <a:lnTo>
                  <a:pt x="534295" y="286177"/>
                </a:lnTo>
                <a:lnTo>
                  <a:pt x="534295" y="383521"/>
                </a:lnTo>
                <a:lnTo>
                  <a:pt x="439146" y="383521"/>
                </a:lnTo>
                <a:lnTo>
                  <a:pt x="439146" y="517461"/>
                </a:lnTo>
                <a:cubicBezTo>
                  <a:pt x="439146" y="557716"/>
                  <a:pt x="459640" y="571622"/>
                  <a:pt x="491844" y="571622"/>
                </a:cubicBezTo>
                <a:lnTo>
                  <a:pt x="537954" y="571622"/>
                </a:lnTo>
                <a:lnTo>
                  <a:pt x="537954" y="674821"/>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40" name="Forma Livre: Forma 39">
            <a:extLst>
              <a:ext uri="{FF2B5EF4-FFF2-40B4-BE49-F238E27FC236}">
                <a16:creationId xmlns:a16="http://schemas.microsoft.com/office/drawing/2014/main" id="{D24CF556-4D5A-C9B0-3D26-1C0D5E59D6CA}"/>
              </a:ext>
            </a:extLst>
          </p:cNvPr>
          <p:cNvSpPr/>
          <p:nvPr/>
        </p:nvSpPr>
        <p:spPr>
          <a:xfrm>
            <a:off x="1452880" y="3240087"/>
            <a:ext cx="583642" cy="583642"/>
          </a:xfrm>
          <a:custGeom>
            <a:avLst/>
            <a:gdLst>
              <a:gd name="connsiteX0" fmla="*/ 414261 w 829254"/>
              <a:gd name="connsiteY0" fmla="*/ 0 h 829254"/>
              <a:gd name="connsiteX1" fmla="*/ 0 w 829254"/>
              <a:gd name="connsiteY1" fmla="*/ 414261 h 829254"/>
              <a:gd name="connsiteX2" fmla="*/ 263488 w 829254"/>
              <a:gd name="connsiteY2" fmla="*/ 799978 h 829254"/>
              <a:gd name="connsiteX3" fmla="*/ 264952 w 829254"/>
              <a:gd name="connsiteY3" fmla="*/ 680677 h 829254"/>
              <a:gd name="connsiteX4" fmla="*/ 313258 w 829254"/>
              <a:gd name="connsiteY4" fmla="*/ 475010 h 829254"/>
              <a:gd name="connsiteX5" fmla="*/ 300815 w 829254"/>
              <a:gd name="connsiteY5" fmla="*/ 413529 h 829254"/>
              <a:gd name="connsiteX6" fmla="*/ 375470 w 829254"/>
              <a:gd name="connsiteY6" fmla="*/ 313258 h 829254"/>
              <a:gd name="connsiteX7" fmla="*/ 428168 w 829254"/>
              <a:gd name="connsiteY7" fmla="*/ 371810 h 829254"/>
              <a:gd name="connsiteX8" fmla="*/ 393768 w 829254"/>
              <a:gd name="connsiteY8" fmla="*/ 510142 h 829254"/>
              <a:gd name="connsiteX9" fmla="*/ 455248 w 829254"/>
              <a:gd name="connsiteY9" fmla="*/ 584796 h 829254"/>
              <a:gd name="connsiteX10" fmla="*/ 585528 w 829254"/>
              <a:gd name="connsiteY10" fmla="*/ 395232 h 829254"/>
              <a:gd name="connsiteX11" fmla="*/ 412066 w 829254"/>
              <a:gd name="connsiteY11" fmla="*/ 226892 h 829254"/>
              <a:gd name="connsiteX12" fmla="*/ 224696 w 829254"/>
              <a:gd name="connsiteY12" fmla="*/ 406210 h 829254"/>
              <a:gd name="connsiteX13" fmla="*/ 255437 w 829254"/>
              <a:gd name="connsiteY13" fmla="*/ 500627 h 829254"/>
              <a:gd name="connsiteX14" fmla="*/ 258364 w 829254"/>
              <a:gd name="connsiteY14" fmla="*/ 512337 h 829254"/>
              <a:gd name="connsiteX15" fmla="*/ 246654 w 829254"/>
              <a:gd name="connsiteY15" fmla="*/ 559180 h 829254"/>
              <a:gd name="connsiteX16" fmla="*/ 232747 w 829254"/>
              <a:gd name="connsiteY16" fmla="*/ 564303 h 829254"/>
              <a:gd name="connsiteX17" fmla="*/ 148578 w 829254"/>
              <a:gd name="connsiteY17" fmla="*/ 404015 h 829254"/>
              <a:gd name="connsiteX18" fmla="*/ 422312 w 829254"/>
              <a:gd name="connsiteY18" fmla="*/ 153701 h 829254"/>
              <a:gd name="connsiteX19" fmla="*/ 677749 w 829254"/>
              <a:gd name="connsiteY19" fmla="*/ 393036 h 829254"/>
              <a:gd name="connsiteX20" fmla="*/ 463299 w 829254"/>
              <a:gd name="connsiteY20" fmla="*/ 650668 h 829254"/>
              <a:gd name="connsiteX21" fmla="*/ 368883 w 829254"/>
              <a:gd name="connsiteY21" fmla="*/ 603094 h 829254"/>
              <a:gd name="connsiteX22" fmla="*/ 343266 w 829254"/>
              <a:gd name="connsiteY22" fmla="*/ 701902 h 829254"/>
              <a:gd name="connsiteX23" fmla="*/ 292032 w 829254"/>
              <a:gd name="connsiteY23" fmla="*/ 810957 h 829254"/>
              <a:gd name="connsiteX24" fmla="*/ 414993 w 829254"/>
              <a:gd name="connsiteY24" fmla="*/ 829255 h 829254"/>
              <a:gd name="connsiteX25" fmla="*/ 829254 w 829254"/>
              <a:gd name="connsiteY25" fmla="*/ 414993 h 829254"/>
              <a:gd name="connsiteX26" fmla="*/ 414261 w 829254"/>
              <a:gd name="connsiteY26" fmla="*/ 0 h 829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9254" h="829254">
                <a:moveTo>
                  <a:pt x="414261" y="0"/>
                </a:moveTo>
                <a:cubicBezTo>
                  <a:pt x="185173" y="0"/>
                  <a:pt x="0" y="185905"/>
                  <a:pt x="0" y="414261"/>
                </a:cubicBezTo>
                <a:cubicBezTo>
                  <a:pt x="0" y="589920"/>
                  <a:pt x="109055" y="739961"/>
                  <a:pt x="263488" y="799978"/>
                </a:cubicBezTo>
                <a:cubicBezTo>
                  <a:pt x="259828" y="767042"/>
                  <a:pt x="256901" y="716540"/>
                  <a:pt x="264952" y="680677"/>
                </a:cubicBezTo>
                <a:cubicBezTo>
                  <a:pt x="272271" y="648473"/>
                  <a:pt x="313258" y="475010"/>
                  <a:pt x="313258" y="475010"/>
                </a:cubicBezTo>
                <a:cubicBezTo>
                  <a:pt x="313258" y="475010"/>
                  <a:pt x="300815" y="450125"/>
                  <a:pt x="300815" y="413529"/>
                </a:cubicBezTo>
                <a:cubicBezTo>
                  <a:pt x="300815" y="355708"/>
                  <a:pt x="334483" y="313258"/>
                  <a:pt x="375470" y="313258"/>
                </a:cubicBezTo>
                <a:cubicBezTo>
                  <a:pt x="410602" y="313258"/>
                  <a:pt x="428168" y="339606"/>
                  <a:pt x="428168" y="371810"/>
                </a:cubicBezTo>
                <a:cubicBezTo>
                  <a:pt x="428168" y="406942"/>
                  <a:pt x="405478" y="460372"/>
                  <a:pt x="393768" y="510142"/>
                </a:cubicBezTo>
                <a:cubicBezTo>
                  <a:pt x="383521" y="551129"/>
                  <a:pt x="414261" y="584796"/>
                  <a:pt x="455248" y="584796"/>
                </a:cubicBezTo>
                <a:cubicBezTo>
                  <a:pt x="529171" y="584796"/>
                  <a:pt x="585528" y="507214"/>
                  <a:pt x="585528" y="395232"/>
                </a:cubicBezTo>
                <a:cubicBezTo>
                  <a:pt x="585528" y="295692"/>
                  <a:pt x="514533" y="226892"/>
                  <a:pt x="412066" y="226892"/>
                </a:cubicBezTo>
                <a:cubicBezTo>
                  <a:pt x="294228" y="226892"/>
                  <a:pt x="224696" y="315453"/>
                  <a:pt x="224696" y="406210"/>
                </a:cubicBezTo>
                <a:cubicBezTo>
                  <a:pt x="224696" y="441342"/>
                  <a:pt x="238603" y="480133"/>
                  <a:pt x="255437" y="500627"/>
                </a:cubicBezTo>
                <a:cubicBezTo>
                  <a:pt x="259096" y="505018"/>
                  <a:pt x="259096" y="508678"/>
                  <a:pt x="258364" y="512337"/>
                </a:cubicBezTo>
                <a:cubicBezTo>
                  <a:pt x="255437" y="525512"/>
                  <a:pt x="248118" y="553324"/>
                  <a:pt x="246654" y="559180"/>
                </a:cubicBezTo>
                <a:cubicBezTo>
                  <a:pt x="245190" y="566499"/>
                  <a:pt x="240799" y="568694"/>
                  <a:pt x="232747" y="564303"/>
                </a:cubicBezTo>
                <a:cubicBezTo>
                  <a:pt x="180782" y="540150"/>
                  <a:pt x="148578" y="464763"/>
                  <a:pt x="148578" y="404015"/>
                </a:cubicBezTo>
                <a:cubicBezTo>
                  <a:pt x="148578" y="273735"/>
                  <a:pt x="242994" y="153701"/>
                  <a:pt x="422312" y="153701"/>
                </a:cubicBezTo>
                <a:cubicBezTo>
                  <a:pt x="565767" y="153701"/>
                  <a:pt x="677749" y="256169"/>
                  <a:pt x="677749" y="393036"/>
                </a:cubicBezTo>
                <a:cubicBezTo>
                  <a:pt x="677749" y="535758"/>
                  <a:pt x="587724" y="650668"/>
                  <a:pt x="463299" y="650668"/>
                </a:cubicBezTo>
                <a:cubicBezTo>
                  <a:pt x="421580" y="650668"/>
                  <a:pt x="382057" y="628711"/>
                  <a:pt x="368883" y="603094"/>
                </a:cubicBezTo>
                <a:cubicBezTo>
                  <a:pt x="368883" y="603094"/>
                  <a:pt x="348389" y="682141"/>
                  <a:pt x="343266" y="701902"/>
                </a:cubicBezTo>
                <a:cubicBezTo>
                  <a:pt x="333751" y="737766"/>
                  <a:pt x="308866" y="783144"/>
                  <a:pt x="292032" y="810957"/>
                </a:cubicBezTo>
                <a:cubicBezTo>
                  <a:pt x="330823" y="822667"/>
                  <a:pt x="371810" y="829255"/>
                  <a:pt x="414993" y="829255"/>
                </a:cubicBezTo>
                <a:cubicBezTo>
                  <a:pt x="643349" y="829255"/>
                  <a:pt x="829254" y="644081"/>
                  <a:pt x="829254" y="414993"/>
                </a:cubicBezTo>
                <a:cubicBezTo>
                  <a:pt x="828522" y="185905"/>
                  <a:pt x="642617" y="0"/>
                  <a:pt x="414261" y="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nvGrpSpPr>
          <p:cNvPr id="41" name="Gráfico 2">
            <a:extLst>
              <a:ext uri="{FF2B5EF4-FFF2-40B4-BE49-F238E27FC236}">
                <a16:creationId xmlns:a16="http://schemas.microsoft.com/office/drawing/2014/main" id="{D8BCAD20-6ED3-7C33-CE23-DBB0E6E2F936}"/>
              </a:ext>
            </a:extLst>
          </p:cNvPr>
          <p:cNvGrpSpPr/>
          <p:nvPr/>
        </p:nvGrpSpPr>
        <p:grpSpPr>
          <a:xfrm>
            <a:off x="3387191" y="3240603"/>
            <a:ext cx="582096" cy="582096"/>
            <a:chOff x="5682470" y="1207652"/>
            <a:chExt cx="827058" cy="827058"/>
          </a:xfrm>
          <a:solidFill>
            <a:srgbClr val="000000"/>
          </a:solidFill>
        </p:grpSpPr>
        <p:sp>
          <p:nvSpPr>
            <p:cNvPr id="42" name="Forma Livre: Forma 41">
              <a:extLst>
                <a:ext uri="{FF2B5EF4-FFF2-40B4-BE49-F238E27FC236}">
                  <a16:creationId xmlns:a16="http://schemas.microsoft.com/office/drawing/2014/main" id="{BFD156F9-5914-3117-FF5B-37590EF37410}"/>
                </a:ext>
              </a:extLst>
            </p:cNvPr>
            <p:cNvSpPr/>
            <p:nvPr/>
          </p:nvSpPr>
          <p:spPr>
            <a:xfrm>
              <a:off x="6041106" y="1538475"/>
              <a:ext cx="143454" cy="166143"/>
            </a:xfrm>
            <a:custGeom>
              <a:avLst/>
              <a:gdLst>
                <a:gd name="connsiteX0" fmla="*/ 0 w 143454"/>
                <a:gd name="connsiteY0" fmla="*/ 166144 h 166143"/>
                <a:gd name="connsiteX1" fmla="*/ 143454 w 143454"/>
                <a:gd name="connsiteY1" fmla="*/ 83438 h 166143"/>
                <a:gd name="connsiteX2" fmla="*/ 0 w 143454"/>
                <a:gd name="connsiteY2" fmla="*/ 0 h 166143"/>
              </a:gdLst>
              <a:ahLst/>
              <a:cxnLst>
                <a:cxn ang="0">
                  <a:pos x="connsiteX0" y="connsiteY0"/>
                </a:cxn>
                <a:cxn ang="0">
                  <a:pos x="connsiteX1" y="connsiteY1"/>
                </a:cxn>
                <a:cxn ang="0">
                  <a:pos x="connsiteX2" y="connsiteY2"/>
                </a:cxn>
              </a:cxnLst>
              <a:rect l="l" t="t" r="r" b="b"/>
              <a:pathLst>
                <a:path w="143454" h="166143">
                  <a:moveTo>
                    <a:pt x="0" y="166144"/>
                  </a:moveTo>
                  <a:lnTo>
                    <a:pt x="143454" y="83438"/>
                  </a:lnTo>
                  <a:lnTo>
                    <a:pt x="0" y="0"/>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43" name="Forma Livre: Forma 42">
              <a:extLst>
                <a:ext uri="{FF2B5EF4-FFF2-40B4-BE49-F238E27FC236}">
                  <a16:creationId xmlns:a16="http://schemas.microsoft.com/office/drawing/2014/main" id="{DEC6A9F2-E667-F6F9-CCBE-B24333BFA333}"/>
                </a:ext>
              </a:extLst>
            </p:cNvPr>
            <p:cNvSpPr/>
            <p:nvPr/>
          </p:nvSpPr>
          <p:spPr>
            <a:xfrm>
              <a:off x="5682470" y="1207652"/>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78481 w 827058"/>
                <a:gd name="connsiteY5" fmla="*/ 546737 h 827058"/>
                <a:gd name="connsiteX6" fmla="*/ 629443 w 827058"/>
                <a:gd name="connsiteY6" fmla="*/ 595775 h 827058"/>
                <a:gd name="connsiteX7" fmla="*/ 413529 w 827058"/>
                <a:gd name="connsiteY7" fmla="*/ 607486 h 827058"/>
                <a:gd name="connsiteX8" fmla="*/ 197616 w 827058"/>
                <a:gd name="connsiteY8" fmla="*/ 595775 h 827058"/>
                <a:gd name="connsiteX9" fmla="*/ 148578 w 827058"/>
                <a:gd name="connsiteY9" fmla="*/ 546737 h 827058"/>
                <a:gd name="connsiteX10" fmla="*/ 136867 w 827058"/>
                <a:gd name="connsiteY10" fmla="*/ 414261 h 827058"/>
                <a:gd name="connsiteX11" fmla="*/ 148578 w 827058"/>
                <a:gd name="connsiteY11" fmla="*/ 281786 h 827058"/>
                <a:gd name="connsiteX12" fmla="*/ 197616 w 827058"/>
                <a:gd name="connsiteY12" fmla="*/ 232748 h 827058"/>
                <a:gd name="connsiteX13" fmla="*/ 413529 w 827058"/>
                <a:gd name="connsiteY13" fmla="*/ 221037 h 827058"/>
                <a:gd name="connsiteX14" fmla="*/ 629443 w 827058"/>
                <a:gd name="connsiteY14" fmla="*/ 232748 h 827058"/>
                <a:gd name="connsiteX15" fmla="*/ 678481 w 827058"/>
                <a:gd name="connsiteY15" fmla="*/ 281786 h 827058"/>
                <a:gd name="connsiteX16" fmla="*/ 690191 w 827058"/>
                <a:gd name="connsiteY16" fmla="*/ 414261 h 827058"/>
                <a:gd name="connsiteX17" fmla="*/ 678481 w 827058"/>
                <a:gd name="connsiteY17" fmla="*/ 546737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678481" y="546737"/>
                  </a:moveTo>
                  <a:cubicBezTo>
                    <a:pt x="671894" y="570158"/>
                    <a:pt x="653596" y="589188"/>
                    <a:pt x="629443" y="595775"/>
                  </a:cubicBezTo>
                  <a:cubicBezTo>
                    <a:pt x="586260" y="607486"/>
                    <a:pt x="413529" y="607486"/>
                    <a:pt x="413529" y="607486"/>
                  </a:cubicBezTo>
                  <a:cubicBezTo>
                    <a:pt x="413529" y="607486"/>
                    <a:pt x="240798" y="607486"/>
                    <a:pt x="197616" y="595775"/>
                  </a:cubicBezTo>
                  <a:cubicBezTo>
                    <a:pt x="174195" y="589188"/>
                    <a:pt x="155165" y="570890"/>
                    <a:pt x="148578" y="546737"/>
                  </a:cubicBezTo>
                  <a:cubicBezTo>
                    <a:pt x="136867" y="503554"/>
                    <a:pt x="136867" y="414261"/>
                    <a:pt x="136867" y="414261"/>
                  </a:cubicBezTo>
                  <a:cubicBezTo>
                    <a:pt x="136867" y="414261"/>
                    <a:pt x="136867" y="324236"/>
                    <a:pt x="148578" y="281786"/>
                  </a:cubicBezTo>
                  <a:cubicBezTo>
                    <a:pt x="155165" y="258364"/>
                    <a:pt x="173463" y="239335"/>
                    <a:pt x="197616" y="232748"/>
                  </a:cubicBezTo>
                  <a:cubicBezTo>
                    <a:pt x="240798" y="221037"/>
                    <a:pt x="413529" y="221037"/>
                    <a:pt x="413529" y="221037"/>
                  </a:cubicBezTo>
                  <a:cubicBezTo>
                    <a:pt x="413529" y="221037"/>
                    <a:pt x="586260" y="221037"/>
                    <a:pt x="629443" y="232748"/>
                  </a:cubicBezTo>
                  <a:cubicBezTo>
                    <a:pt x="652864" y="239335"/>
                    <a:pt x="671894" y="257632"/>
                    <a:pt x="678481" y="281786"/>
                  </a:cubicBezTo>
                  <a:cubicBezTo>
                    <a:pt x="690191" y="324968"/>
                    <a:pt x="690191" y="414261"/>
                    <a:pt x="690191" y="414261"/>
                  </a:cubicBezTo>
                  <a:cubicBezTo>
                    <a:pt x="690191" y="414261"/>
                    <a:pt x="689460" y="503554"/>
                    <a:pt x="678481" y="546737"/>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sp>
        <p:nvSpPr>
          <p:cNvPr id="44" name="Forma Livre: Forma 43">
            <a:extLst>
              <a:ext uri="{FF2B5EF4-FFF2-40B4-BE49-F238E27FC236}">
                <a16:creationId xmlns:a16="http://schemas.microsoft.com/office/drawing/2014/main" id="{D94FDF41-5E51-19B5-AF98-7DD49CF73552}"/>
              </a:ext>
            </a:extLst>
          </p:cNvPr>
          <p:cNvSpPr/>
          <p:nvPr/>
        </p:nvSpPr>
        <p:spPr>
          <a:xfrm>
            <a:off x="5321503" y="3240603"/>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413529 w 827058"/>
              <a:gd name="connsiteY5" fmla="*/ 701902 h 827058"/>
              <a:gd name="connsiteX6" fmla="*/ 169071 w 827058"/>
              <a:gd name="connsiteY6" fmla="*/ 478669 h 827058"/>
              <a:gd name="connsiteX7" fmla="*/ 281785 w 827058"/>
              <a:gd name="connsiteY7" fmla="*/ 267879 h 827058"/>
              <a:gd name="connsiteX8" fmla="*/ 288373 w 827058"/>
              <a:gd name="connsiteY8" fmla="*/ 270807 h 827058"/>
              <a:gd name="connsiteX9" fmla="*/ 313990 w 827058"/>
              <a:gd name="connsiteY9" fmla="*/ 357904 h 827058"/>
              <a:gd name="connsiteX10" fmla="*/ 316185 w 827058"/>
              <a:gd name="connsiteY10" fmla="*/ 357904 h 827058"/>
              <a:gd name="connsiteX11" fmla="*/ 431095 w 827058"/>
              <a:gd name="connsiteY11" fmla="*/ 130280 h 827058"/>
              <a:gd name="connsiteX12" fmla="*/ 436951 w 827058"/>
              <a:gd name="connsiteY12" fmla="*/ 125889 h 827058"/>
              <a:gd name="connsiteX13" fmla="*/ 660915 w 827058"/>
              <a:gd name="connsiteY13" fmla="*/ 458176 h 827058"/>
              <a:gd name="connsiteX14" fmla="*/ 413529 w 827058"/>
              <a:gd name="connsiteY14" fmla="*/ 701902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413529" y="701902"/>
                </a:moveTo>
                <a:cubicBezTo>
                  <a:pt x="284713" y="707757"/>
                  <a:pt x="174927" y="608218"/>
                  <a:pt x="169071" y="478669"/>
                </a:cubicBezTo>
                <a:cubicBezTo>
                  <a:pt x="165412" y="393036"/>
                  <a:pt x="208594" y="312526"/>
                  <a:pt x="281785" y="267879"/>
                </a:cubicBezTo>
                <a:cubicBezTo>
                  <a:pt x="284713" y="265683"/>
                  <a:pt x="288373" y="267879"/>
                  <a:pt x="288373" y="270807"/>
                </a:cubicBezTo>
                <a:cubicBezTo>
                  <a:pt x="289836" y="288373"/>
                  <a:pt x="294228" y="331555"/>
                  <a:pt x="313990" y="357904"/>
                </a:cubicBezTo>
                <a:lnTo>
                  <a:pt x="316185" y="357904"/>
                </a:lnTo>
                <a:cubicBezTo>
                  <a:pt x="425972" y="319845"/>
                  <a:pt x="445001" y="221037"/>
                  <a:pt x="431095" y="130280"/>
                </a:cubicBezTo>
                <a:cubicBezTo>
                  <a:pt x="431095" y="127352"/>
                  <a:pt x="434023" y="124425"/>
                  <a:pt x="436951" y="125889"/>
                </a:cubicBezTo>
                <a:cubicBezTo>
                  <a:pt x="542345" y="177122"/>
                  <a:pt x="660915" y="289837"/>
                  <a:pt x="660915" y="458176"/>
                </a:cubicBezTo>
                <a:cubicBezTo>
                  <a:pt x="658719" y="587724"/>
                  <a:pt x="559180" y="701902"/>
                  <a:pt x="413529" y="701902"/>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45" name="Forma Livre: Forma 44">
            <a:extLst>
              <a:ext uri="{FF2B5EF4-FFF2-40B4-BE49-F238E27FC236}">
                <a16:creationId xmlns:a16="http://schemas.microsoft.com/office/drawing/2014/main" id="{A42219B3-741F-697C-CFB6-229FB16D75E6}"/>
              </a:ext>
            </a:extLst>
          </p:cNvPr>
          <p:cNvSpPr/>
          <p:nvPr/>
        </p:nvSpPr>
        <p:spPr>
          <a:xfrm>
            <a:off x="4354605" y="3240603"/>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276662 w 827058"/>
              <a:gd name="connsiteY5" fmla="*/ 639690 h 827058"/>
              <a:gd name="connsiteX6" fmla="*/ 188101 w 827058"/>
              <a:gd name="connsiteY6" fmla="*/ 639690 h 827058"/>
              <a:gd name="connsiteX7" fmla="*/ 182246 w 827058"/>
              <a:gd name="connsiteY7" fmla="*/ 633834 h 827058"/>
              <a:gd name="connsiteX8" fmla="*/ 182246 w 827058"/>
              <a:gd name="connsiteY8" fmla="*/ 319113 h 827058"/>
              <a:gd name="connsiteX9" fmla="*/ 188101 w 827058"/>
              <a:gd name="connsiteY9" fmla="*/ 313258 h 827058"/>
              <a:gd name="connsiteX10" fmla="*/ 277394 w 827058"/>
              <a:gd name="connsiteY10" fmla="*/ 313258 h 827058"/>
              <a:gd name="connsiteX11" fmla="*/ 283981 w 827058"/>
              <a:gd name="connsiteY11" fmla="*/ 320577 h 827058"/>
              <a:gd name="connsiteX12" fmla="*/ 283981 w 827058"/>
              <a:gd name="connsiteY12" fmla="*/ 477206 h 827058"/>
              <a:gd name="connsiteX13" fmla="*/ 283981 w 827058"/>
              <a:gd name="connsiteY13" fmla="*/ 632371 h 827058"/>
              <a:gd name="connsiteX14" fmla="*/ 276662 w 827058"/>
              <a:gd name="connsiteY14" fmla="*/ 639690 h 827058"/>
              <a:gd name="connsiteX15" fmla="*/ 233480 w 827058"/>
              <a:gd name="connsiteY15" fmla="*/ 268611 h 827058"/>
              <a:gd name="connsiteX16" fmla="*/ 174927 w 827058"/>
              <a:gd name="connsiteY16" fmla="*/ 210058 h 827058"/>
              <a:gd name="connsiteX17" fmla="*/ 233480 w 827058"/>
              <a:gd name="connsiteY17" fmla="*/ 150774 h 827058"/>
              <a:gd name="connsiteX18" fmla="*/ 292032 w 827058"/>
              <a:gd name="connsiteY18" fmla="*/ 209326 h 827058"/>
              <a:gd name="connsiteX19" fmla="*/ 233480 w 827058"/>
              <a:gd name="connsiteY19" fmla="*/ 268611 h 827058"/>
              <a:gd name="connsiteX20" fmla="*/ 665307 w 827058"/>
              <a:gd name="connsiteY20" fmla="*/ 633102 h 827058"/>
              <a:gd name="connsiteX21" fmla="*/ 658719 w 827058"/>
              <a:gd name="connsiteY21" fmla="*/ 639690 h 827058"/>
              <a:gd name="connsiteX22" fmla="*/ 570158 w 827058"/>
              <a:gd name="connsiteY22" fmla="*/ 639690 h 827058"/>
              <a:gd name="connsiteX23" fmla="*/ 563571 w 827058"/>
              <a:gd name="connsiteY23" fmla="*/ 633102 h 827058"/>
              <a:gd name="connsiteX24" fmla="*/ 563571 w 827058"/>
              <a:gd name="connsiteY24" fmla="*/ 469886 h 827058"/>
              <a:gd name="connsiteX25" fmla="*/ 559180 w 827058"/>
              <a:gd name="connsiteY25" fmla="*/ 429631 h 827058"/>
              <a:gd name="connsiteX26" fmla="*/ 509410 w 827058"/>
              <a:gd name="connsiteY26" fmla="*/ 393768 h 827058"/>
              <a:gd name="connsiteX27" fmla="*/ 451589 w 827058"/>
              <a:gd name="connsiteY27" fmla="*/ 448661 h 827058"/>
              <a:gd name="connsiteX28" fmla="*/ 450125 w 827058"/>
              <a:gd name="connsiteY28" fmla="*/ 474278 h 827058"/>
              <a:gd name="connsiteX29" fmla="*/ 450125 w 827058"/>
              <a:gd name="connsiteY29" fmla="*/ 633102 h 827058"/>
              <a:gd name="connsiteX30" fmla="*/ 443538 w 827058"/>
              <a:gd name="connsiteY30" fmla="*/ 639690 h 827058"/>
              <a:gd name="connsiteX31" fmla="*/ 354245 w 827058"/>
              <a:gd name="connsiteY31" fmla="*/ 639690 h 827058"/>
              <a:gd name="connsiteX32" fmla="*/ 348390 w 827058"/>
              <a:gd name="connsiteY32" fmla="*/ 633834 h 827058"/>
              <a:gd name="connsiteX33" fmla="*/ 348390 w 827058"/>
              <a:gd name="connsiteY33" fmla="*/ 319845 h 827058"/>
              <a:gd name="connsiteX34" fmla="*/ 354977 w 827058"/>
              <a:gd name="connsiteY34" fmla="*/ 313258 h 827058"/>
              <a:gd name="connsiteX35" fmla="*/ 439146 w 827058"/>
              <a:gd name="connsiteY35" fmla="*/ 313258 h 827058"/>
              <a:gd name="connsiteX36" fmla="*/ 445734 w 827058"/>
              <a:gd name="connsiteY36" fmla="*/ 319845 h 827058"/>
              <a:gd name="connsiteX37" fmla="*/ 445734 w 827058"/>
              <a:gd name="connsiteY37" fmla="*/ 357172 h 827058"/>
              <a:gd name="connsiteX38" fmla="*/ 464763 w 827058"/>
              <a:gd name="connsiteY38" fmla="*/ 335215 h 827058"/>
              <a:gd name="connsiteX39" fmla="*/ 540882 w 827058"/>
              <a:gd name="connsiteY39" fmla="*/ 305207 h 827058"/>
              <a:gd name="connsiteX40" fmla="*/ 589188 w 827058"/>
              <a:gd name="connsiteY40" fmla="*/ 311062 h 827058"/>
              <a:gd name="connsiteX41" fmla="*/ 655792 w 827058"/>
              <a:gd name="connsiteY41" fmla="*/ 381325 h 827058"/>
              <a:gd name="connsiteX42" fmla="*/ 664574 w 827058"/>
              <a:gd name="connsiteY42" fmla="*/ 461835 h 827058"/>
              <a:gd name="connsiteX43" fmla="*/ 665307 w 827058"/>
              <a:gd name="connsiteY43" fmla="*/ 633102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276662" y="639690"/>
                </a:moveTo>
                <a:cubicBezTo>
                  <a:pt x="247386" y="639690"/>
                  <a:pt x="218109" y="639690"/>
                  <a:pt x="188101" y="639690"/>
                </a:cubicBezTo>
                <a:cubicBezTo>
                  <a:pt x="183710" y="639690"/>
                  <a:pt x="182246" y="638226"/>
                  <a:pt x="182246" y="633834"/>
                </a:cubicBezTo>
                <a:cubicBezTo>
                  <a:pt x="182246" y="529171"/>
                  <a:pt x="182246" y="423776"/>
                  <a:pt x="182246" y="319113"/>
                </a:cubicBezTo>
                <a:cubicBezTo>
                  <a:pt x="182246" y="314721"/>
                  <a:pt x="182978" y="313258"/>
                  <a:pt x="188101" y="313258"/>
                </a:cubicBezTo>
                <a:cubicBezTo>
                  <a:pt x="218109" y="313258"/>
                  <a:pt x="248118" y="313258"/>
                  <a:pt x="277394" y="313258"/>
                </a:cubicBezTo>
                <a:cubicBezTo>
                  <a:pt x="283249" y="313258"/>
                  <a:pt x="283981" y="315453"/>
                  <a:pt x="283981" y="320577"/>
                </a:cubicBezTo>
                <a:cubicBezTo>
                  <a:pt x="283981" y="372542"/>
                  <a:pt x="283981" y="425240"/>
                  <a:pt x="283981" y="477206"/>
                </a:cubicBezTo>
                <a:cubicBezTo>
                  <a:pt x="283981" y="529171"/>
                  <a:pt x="283981" y="581137"/>
                  <a:pt x="283981" y="632371"/>
                </a:cubicBezTo>
                <a:cubicBezTo>
                  <a:pt x="283981" y="638226"/>
                  <a:pt x="282518" y="640422"/>
                  <a:pt x="276662" y="639690"/>
                </a:cubicBezTo>
                <a:close/>
                <a:moveTo>
                  <a:pt x="233480" y="268611"/>
                </a:moveTo>
                <a:cubicBezTo>
                  <a:pt x="201275" y="268611"/>
                  <a:pt x="174927" y="242262"/>
                  <a:pt x="174927" y="210058"/>
                </a:cubicBezTo>
                <a:cubicBezTo>
                  <a:pt x="174927" y="177854"/>
                  <a:pt x="201275" y="150774"/>
                  <a:pt x="233480" y="150774"/>
                </a:cubicBezTo>
                <a:cubicBezTo>
                  <a:pt x="265683" y="150774"/>
                  <a:pt x="292032" y="177122"/>
                  <a:pt x="292032" y="209326"/>
                </a:cubicBezTo>
                <a:cubicBezTo>
                  <a:pt x="292032" y="242262"/>
                  <a:pt x="265683" y="268611"/>
                  <a:pt x="233480" y="268611"/>
                </a:cubicBezTo>
                <a:close/>
                <a:moveTo>
                  <a:pt x="665307" y="633102"/>
                </a:moveTo>
                <a:cubicBezTo>
                  <a:pt x="665307" y="638226"/>
                  <a:pt x="663843" y="639690"/>
                  <a:pt x="658719" y="639690"/>
                </a:cubicBezTo>
                <a:cubicBezTo>
                  <a:pt x="629443" y="639690"/>
                  <a:pt x="600166" y="639690"/>
                  <a:pt x="570158" y="639690"/>
                </a:cubicBezTo>
                <a:cubicBezTo>
                  <a:pt x="565035" y="639690"/>
                  <a:pt x="563571" y="638226"/>
                  <a:pt x="563571" y="633102"/>
                </a:cubicBezTo>
                <a:cubicBezTo>
                  <a:pt x="563571" y="578941"/>
                  <a:pt x="563571" y="524048"/>
                  <a:pt x="563571" y="469886"/>
                </a:cubicBezTo>
                <a:cubicBezTo>
                  <a:pt x="563571" y="455980"/>
                  <a:pt x="562839" y="442806"/>
                  <a:pt x="559180" y="429631"/>
                </a:cubicBezTo>
                <a:cubicBezTo>
                  <a:pt x="551861" y="405478"/>
                  <a:pt x="535027" y="393036"/>
                  <a:pt x="509410" y="393768"/>
                </a:cubicBezTo>
                <a:cubicBezTo>
                  <a:pt x="474278" y="395964"/>
                  <a:pt x="455980" y="412797"/>
                  <a:pt x="451589" y="448661"/>
                </a:cubicBezTo>
                <a:cubicBezTo>
                  <a:pt x="450857" y="457444"/>
                  <a:pt x="450125" y="465495"/>
                  <a:pt x="450125" y="474278"/>
                </a:cubicBezTo>
                <a:cubicBezTo>
                  <a:pt x="450125" y="526975"/>
                  <a:pt x="450125" y="580405"/>
                  <a:pt x="450125" y="633102"/>
                </a:cubicBezTo>
                <a:cubicBezTo>
                  <a:pt x="450125" y="638226"/>
                  <a:pt x="448661" y="639690"/>
                  <a:pt x="443538" y="639690"/>
                </a:cubicBezTo>
                <a:cubicBezTo>
                  <a:pt x="413529" y="639690"/>
                  <a:pt x="384253" y="639690"/>
                  <a:pt x="354245" y="639690"/>
                </a:cubicBezTo>
                <a:cubicBezTo>
                  <a:pt x="349853" y="639690"/>
                  <a:pt x="348390" y="638226"/>
                  <a:pt x="348390" y="633834"/>
                </a:cubicBezTo>
                <a:cubicBezTo>
                  <a:pt x="348390" y="529171"/>
                  <a:pt x="348390" y="424508"/>
                  <a:pt x="348390" y="319845"/>
                </a:cubicBezTo>
                <a:cubicBezTo>
                  <a:pt x="348390" y="314721"/>
                  <a:pt x="349853" y="313258"/>
                  <a:pt x="354977" y="313258"/>
                </a:cubicBezTo>
                <a:cubicBezTo>
                  <a:pt x="382789" y="313258"/>
                  <a:pt x="411334" y="313258"/>
                  <a:pt x="439146" y="313258"/>
                </a:cubicBezTo>
                <a:cubicBezTo>
                  <a:pt x="444270" y="313258"/>
                  <a:pt x="445734" y="314721"/>
                  <a:pt x="445734" y="319845"/>
                </a:cubicBezTo>
                <a:cubicBezTo>
                  <a:pt x="445734" y="332287"/>
                  <a:pt x="445734" y="344730"/>
                  <a:pt x="445734" y="357172"/>
                </a:cubicBezTo>
                <a:cubicBezTo>
                  <a:pt x="452320" y="349853"/>
                  <a:pt x="458176" y="341802"/>
                  <a:pt x="464763" y="335215"/>
                </a:cubicBezTo>
                <a:cubicBezTo>
                  <a:pt x="485989" y="314721"/>
                  <a:pt x="511605" y="304475"/>
                  <a:pt x="540882" y="305207"/>
                </a:cubicBezTo>
                <a:cubicBezTo>
                  <a:pt x="556984" y="305207"/>
                  <a:pt x="573086" y="306670"/>
                  <a:pt x="589188" y="311062"/>
                </a:cubicBezTo>
                <a:cubicBezTo>
                  <a:pt x="625052" y="321309"/>
                  <a:pt x="646277" y="346194"/>
                  <a:pt x="655792" y="381325"/>
                </a:cubicBezTo>
                <a:cubicBezTo>
                  <a:pt x="663111" y="407674"/>
                  <a:pt x="664574" y="434755"/>
                  <a:pt x="664574" y="461835"/>
                </a:cubicBezTo>
                <a:cubicBezTo>
                  <a:pt x="665307" y="518924"/>
                  <a:pt x="664574" y="576013"/>
                  <a:pt x="665307" y="633102"/>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46" name="Forma Livre: Forma 45">
            <a:extLst>
              <a:ext uri="{FF2B5EF4-FFF2-40B4-BE49-F238E27FC236}">
                <a16:creationId xmlns:a16="http://schemas.microsoft.com/office/drawing/2014/main" id="{4129CBB4-0CAF-CDB8-E3BC-9081E87D4A3C}"/>
              </a:ext>
            </a:extLst>
          </p:cNvPr>
          <p:cNvSpPr/>
          <p:nvPr/>
        </p:nvSpPr>
        <p:spPr>
          <a:xfrm>
            <a:off x="6288401" y="3236481"/>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253973 w 827058"/>
              <a:gd name="connsiteY5" fmla="*/ 543078 h 827058"/>
              <a:gd name="connsiteX6" fmla="*/ 125157 w 827058"/>
              <a:gd name="connsiteY6" fmla="*/ 414261 h 827058"/>
              <a:gd name="connsiteX7" fmla="*/ 253973 w 827058"/>
              <a:gd name="connsiteY7" fmla="*/ 285445 h 827058"/>
              <a:gd name="connsiteX8" fmla="*/ 382789 w 827058"/>
              <a:gd name="connsiteY8" fmla="*/ 414261 h 827058"/>
              <a:gd name="connsiteX9" fmla="*/ 253973 w 827058"/>
              <a:gd name="connsiteY9" fmla="*/ 543078 h 827058"/>
              <a:gd name="connsiteX10" fmla="*/ 573818 w 827058"/>
              <a:gd name="connsiteY10" fmla="*/ 543078 h 827058"/>
              <a:gd name="connsiteX11" fmla="*/ 445001 w 827058"/>
              <a:gd name="connsiteY11" fmla="*/ 414261 h 827058"/>
              <a:gd name="connsiteX12" fmla="*/ 573818 w 827058"/>
              <a:gd name="connsiteY12" fmla="*/ 285445 h 827058"/>
              <a:gd name="connsiteX13" fmla="*/ 702634 w 827058"/>
              <a:gd name="connsiteY13" fmla="*/ 414993 h 827058"/>
              <a:gd name="connsiteX14" fmla="*/ 573818 w 827058"/>
              <a:gd name="connsiteY14" fmla="*/ 543078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253973" y="543078"/>
                </a:moveTo>
                <a:cubicBezTo>
                  <a:pt x="182978" y="543078"/>
                  <a:pt x="125157" y="485256"/>
                  <a:pt x="125157" y="414261"/>
                </a:cubicBezTo>
                <a:cubicBezTo>
                  <a:pt x="125157" y="343266"/>
                  <a:pt x="182978" y="285445"/>
                  <a:pt x="253973" y="285445"/>
                </a:cubicBezTo>
                <a:cubicBezTo>
                  <a:pt x="324968" y="285445"/>
                  <a:pt x="382789" y="343266"/>
                  <a:pt x="382789" y="414261"/>
                </a:cubicBezTo>
                <a:cubicBezTo>
                  <a:pt x="382789" y="485989"/>
                  <a:pt x="324968" y="543078"/>
                  <a:pt x="253973" y="543078"/>
                </a:cubicBezTo>
                <a:close/>
                <a:moveTo>
                  <a:pt x="573818" y="543078"/>
                </a:moveTo>
                <a:cubicBezTo>
                  <a:pt x="502822" y="543078"/>
                  <a:pt x="445001" y="485256"/>
                  <a:pt x="445001" y="414261"/>
                </a:cubicBezTo>
                <a:cubicBezTo>
                  <a:pt x="445001" y="343266"/>
                  <a:pt x="502822" y="285445"/>
                  <a:pt x="573818" y="285445"/>
                </a:cubicBezTo>
                <a:cubicBezTo>
                  <a:pt x="644813" y="285445"/>
                  <a:pt x="702634" y="343266"/>
                  <a:pt x="702634" y="414993"/>
                </a:cubicBezTo>
                <a:cubicBezTo>
                  <a:pt x="702634" y="485989"/>
                  <a:pt x="644813" y="543078"/>
                  <a:pt x="573818" y="543078"/>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47" name="Forma Livre: Forma 46">
            <a:extLst>
              <a:ext uri="{FF2B5EF4-FFF2-40B4-BE49-F238E27FC236}">
                <a16:creationId xmlns:a16="http://schemas.microsoft.com/office/drawing/2014/main" id="{A095284E-DA48-6022-B252-9B97DE44F9D0}"/>
              </a:ext>
            </a:extLst>
          </p:cNvPr>
          <p:cNvSpPr/>
          <p:nvPr/>
        </p:nvSpPr>
        <p:spPr>
          <a:xfrm>
            <a:off x="3387191" y="4086961"/>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76285 w 827058"/>
              <a:gd name="connsiteY5" fmla="*/ 563571 h 827058"/>
              <a:gd name="connsiteX6" fmla="*/ 672626 w 827058"/>
              <a:gd name="connsiteY6" fmla="*/ 567231 h 827058"/>
              <a:gd name="connsiteX7" fmla="*/ 666770 w 827058"/>
              <a:gd name="connsiteY7" fmla="*/ 570890 h 827058"/>
              <a:gd name="connsiteX8" fmla="*/ 636762 w 827058"/>
              <a:gd name="connsiteY8" fmla="*/ 582601 h 827058"/>
              <a:gd name="connsiteX9" fmla="*/ 623588 w 827058"/>
              <a:gd name="connsiteY9" fmla="*/ 586260 h 827058"/>
              <a:gd name="connsiteX10" fmla="*/ 614805 w 827058"/>
              <a:gd name="connsiteY10" fmla="*/ 589920 h 827058"/>
              <a:gd name="connsiteX11" fmla="*/ 606022 w 827058"/>
              <a:gd name="connsiteY11" fmla="*/ 601630 h 827058"/>
              <a:gd name="connsiteX12" fmla="*/ 604558 w 827058"/>
              <a:gd name="connsiteY12" fmla="*/ 610413 h 827058"/>
              <a:gd name="connsiteX13" fmla="*/ 593579 w 827058"/>
              <a:gd name="connsiteY13" fmla="*/ 621392 h 827058"/>
              <a:gd name="connsiteX14" fmla="*/ 585528 w 827058"/>
              <a:gd name="connsiteY14" fmla="*/ 622124 h 827058"/>
              <a:gd name="connsiteX15" fmla="*/ 566499 w 827058"/>
              <a:gd name="connsiteY15" fmla="*/ 622856 h 827058"/>
              <a:gd name="connsiteX16" fmla="*/ 523316 w 827058"/>
              <a:gd name="connsiteY16" fmla="*/ 630175 h 827058"/>
              <a:gd name="connsiteX17" fmla="*/ 506482 w 827058"/>
              <a:gd name="connsiteY17" fmla="*/ 637494 h 827058"/>
              <a:gd name="connsiteX18" fmla="*/ 489648 w 827058"/>
              <a:gd name="connsiteY18" fmla="*/ 647741 h 827058"/>
              <a:gd name="connsiteX19" fmla="*/ 461835 w 827058"/>
              <a:gd name="connsiteY19" fmla="*/ 662379 h 827058"/>
              <a:gd name="connsiteX20" fmla="*/ 428168 w 827058"/>
              <a:gd name="connsiteY20" fmla="*/ 670430 h 827058"/>
              <a:gd name="connsiteX21" fmla="*/ 398891 w 827058"/>
              <a:gd name="connsiteY21" fmla="*/ 670430 h 827058"/>
              <a:gd name="connsiteX22" fmla="*/ 357172 w 827058"/>
              <a:gd name="connsiteY22" fmla="*/ 657988 h 827058"/>
              <a:gd name="connsiteX23" fmla="*/ 339606 w 827058"/>
              <a:gd name="connsiteY23" fmla="*/ 647741 h 827058"/>
              <a:gd name="connsiteX24" fmla="*/ 326432 w 827058"/>
              <a:gd name="connsiteY24" fmla="*/ 639690 h 827058"/>
              <a:gd name="connsiteX25" fmla="*/ 293496 w 827058"/>
              <a:gd name="connsiteY25" fmla="*/ 627247 h 827058"/>
              <a:gd name="connsiteX26" fmla="*/ 261292 w 827058"/>
              <a:gd name="connsiteY26" fmla="*/ 623588 h 827058"/>
              <a:gd name="connsiteX27" fmla="*/ 244458 w 827058"/>
              <a:gd name="connsiteY27" fmla="*/ 622856 h 827058"/>
              <a:gd name="connsiteX28" fmla="*/ 234943 w 827058"/>
              <a:gd name="connsiteY28" fmla="*/ 621392 h 827058"/>
              <a:gd name="connsiteX29" fmla="*/ 226892 w 827058"/>
              <a:gd name="connsiteY29" fmla="*/ 613341 h 827058"/>
              <a:gd name="connsiteX30" fmla="*/ 225428 w 827058"/>
              <a:gd name="connsiteY30" fmla="*/ 606022 h 827058"/>
              <a:gd name="connsiteX31" fmla="*/ 225428 w 827058"/>
              <a:gd name="connsiteY31" fmla="*/ 604558 h 827058"/>
              <a:gd name="connsiteX32" fmla="*/ 214450 w 827058"/>
              <a:gd name="connsiteY32" fmla="*/ 589920 h 827058"/>
              <a:gd name="connsiteX33" fmla="*/ 202739 w 827058"/>
              <a:gd name="connsiteY33" fmla="*/ 585528 h 827058"/>
              <a:gd name="connsiteX34" fmla="*/ 181514 w 827058"/>
              <a:gd name="connsiteY34" fmla="*/ 579673 h 827058"/>
              <a:gd name="connsiteX35" fmla="*/ 163948 w 827058"/>
              <a:gd name="connsiteY35" fmla="*/ 571622 h 827058"/>
              <a:gd name="connsiteX36" fmla="*/ 158825 w 827058"/>
              <a:gd name="connsiteY36" fmla="*/ 568694 h 827058"/>
              <a:gd name="connsiteX37" fmla="*/ 155897 w 827058"/>
              <a:gd name="connsiteY37" fmla="*/ 566499 h 827058"/>
              <a:gd name="connsiteX38" fmla="*/ 156629 w 827058"/>
              <a:gd name="connsiteY38" fmla="*/ 556984 h 827058"/>
              <a:gd name="connsiteX39" fmla="*/ 162484 w 827058"/>
              <a:gd name="connsiteY39" fmla="*/ 553324 h 827058"/>
              <a:gd name="connsiteX40" fmla="*/ 204203 w 827058"/>
              <a:gd name="connsiteY40" fmla="*/ 527707 h 827058"/>
              <a:gd name="connsiteX41" fmla="*/ 251045 w 827058"/>
              <a:gd name="connsiteY41" fmla="*/ 476474 h 827058"/>
              <a:gd name="connsiteX42" fmla="*/ 266415 w 827058"/>
              <a:gd name="connsiteY42" fmla="*/ 442074 h 827058"/>
              <a:gd name="connsiteX43" fmla="*/ 268611 w 827058"/>
              <a:gd name="connsiteY43" fmla="*/ 430363 h 827058"/>
              <a:gd name="connsiteX44" fmla="*/ 264952 w 827058"/>
              <a:gd name="connsiteY44" fmla="*/ 420117 h 827058"/>
              <a:gd name="connsiteX45" fmla="*/ 259828 w 827058"/>
              <a:gd name="connsiteY45" fmla="*/ 415725 h 827058"/>
              <a:gd name="connsiteX46" fmla="*/ 242994 w 827058"/>
              <a:gd name="connsiteY46" fmla="*/ 404015 h 827058"/>
              <a:gd name="connsiteX47" fmla="*/ 221769 w 827058"/>
              <a:gd name="connsiteY47" fmla="*/ 390108 h 827058"/>
              <a:gd name="connsiteX48" fmla="*/ 211522 w 827058"/>
              <a:gd name="connsiteY48" fmla="*/ 382057 h 827058"/>
              <a:gd name="connsiteX49" fmla="*/ 205667 w 827058"/>
              <a:gd name="connsiteY49" fmla="*/ 374738 h 827058"/>
              <a:gd name="connsiteX50" fmla="*/ 204935 w 827058"/>
              <a:gd name="connsiteY50" fmla="*/ 357172 h 827058"/>
              <a:gd name="connsiteX51" fmla="*/ 213718 w 827058"/>
              <a:gd name="connsiteY51" fmla="*/ 348389 h 827058"/>
              <a:gd name="connsiteX52" fmla="*/ 227624 w 827058"/>
              <a:gd name="connsiteY52" fmla="*/ 346926 h 827058"/>
              <a:gd name="connsiteX53" fmla="*/ 243726 w 827058"/>
              <a:gd name="connsiteY53" fmla="*/ 351317 h 827058"/>
              <a:gd name="connsiteX54" fmla="*/ 259828 w 827058"/>
              <a:gd name="connsiteY54" fmla="*/ 357172 h 827058"/>
              <a:gd name="connsiteX55" fmla="*/ 267879 w 827058"/>
              <a:gd name="connsiteY55" fmla="*/ 359368 h 827058"/>
              <a:gd name="connsiteX56" fmla="*/ 270075 w 827058"/>
              <a:gd name="connsiteY56" fmla="*/ 359368 h 827058"/>
              <a:gd name="connsiteX57" fmla="*/ 275930 w 827058"/>
              <a:gd name="connsiteY57" fmla="*/ 354245 h 827058"/>
              <a:gd name="connsiteX58" fmla="*/ 275198 w 827058"/>
              <a:gd name="connsiteY58" fmla="*/ 343998 h 827058"/>
              <a:gd name="connsiteX59" fmla="*/ 274466 w 827058"/>
              <a:gd name="connsiteY59" fmla="*/ 287641 h 827058"/>
              <a:gd name="connsiteX60" fmla="*/ 278858 w 827058"/>
              <a:gd name="connsiteY60" fmla="*/ 251777 h 827058"/>
              <a:gd name="connsiteX61" fmla="*/ 299351 w 827058"/>
              <a:gd name="connsiteY61" fmla="*/ 207131 h 827058"/>
              <a:gd name="connsiteX62" fmla="*/ 372542 w 827058"/>
              <a:gd name="connsiteY62" fmla="*/ 158093 h 827058"/>
              <a:gd name="connsiteX63" fmla="*/ 422312 w 827058"/>
              <a:gd name="connsiteY63" fmla="*/ 152237 h 827058"/>
              <a:gd name="connsiteX64" fmla="*/ 473546 w 827058"/>
              <a:gd name="connsiteY64" fmla="*/ 162484 h 827058"/>
              <a:gd name="connsiteX65" fmla="*/ 515997 w 827058"/>
              <a:gd name="connsiteY65" fmla="*/ 188833 h 827058"/>
              <a:gd name="connsiteX66" fmla="*/ 550397 w 827058"/>
              <a:gd name="connsiteY66" fmla="*/ 240799 h 827058"/>
              <a:gd name="connsiteX67" fmla="*/ 556252 w 827058"/>
              <a:gd name="connsiteY67" fmla="*/ 269343 h 827058"/>
              <a:gd name="connsiteX68" fmla="*/ 557716 w 827058"/>
              <a:gd name="connsiteY68" fmla="*/ 313990 h 827058"/>
              <a:gd name="connsiteX69" fmla="*/ 556252 w 827058"/>
              <a:gd name="connsiteY69" fmla="*/ 348389 h 827058"/>
              <a:gd name="connsiteX70" fmla="*/ 556252 w 827058"/>
              <a:gd name="connsiteY70" fmla="*/ 354245 h 827058"/>
              <a:gd name="connsiteX71" fmla="*/ 562839 w 827058"/>
              <a:gd name="connsiteY71" fmla="*/ 360100 h 827058"/>
              <a:gd name="connsiteX72" fmla="*/ 567231 w 827058"/>
              <a:gd name="connsiteY72" fmla="*/ 359368 h 827058"/>
              <a:gd name="connsiteX73" fmla="*/ 579673 w 827058"/>
              <a:gd name="connsiteY73" fmla="*/ 354977 h 827058"/>
              <a:gd name="connsiteX74" fmla="*/ 600898 w 827058"/>
              <a:gd name="connsiteY74" fmla="*/ 348389 h 827058"/>
              <a:gd name="connsiteX75" fmla="*/ 615537 w 827058"/>
              <a:gd name="connsiteY75" fmla="*/ 347657 h 827058"/>
              <a:gd name="connsiteX76" fmla="*/ 627979 w 827058"/>
              <a:gd name="connsiteY76" fmla="*/ 371811 h 827058"/>
              <a:gd name="connsiteX77" fmla="*/ 622856 w 827058"/>
              <a:gd name="connsiteY77" fmla="*/ 379130 h 827058"/>
              <a:gd name="connsiteX78" fmla="*/ 613341 w 827058"/>
              <a:gd name="connsiteY78" fmla="*/ 387181 h 827058"/>
              <a:gd name="connsiteX79" fmla="*/ 600898 w 827058"/>
              <a:gd name="connsiteY79" fmla="*/ 395232 h 827058"/>
              <a:gd name="connsiteX80" fmla="*/ 579673 w 827058"/>
              <a:gd name="connsiteY80" fmla="*/ 409138 h 827058"/>
              <a:gd name="connsiteX81" fmla="*/ 570890 w 827058"/>
              <a:gd name="connsiteY81" fmla="*/ 414993 h 827058"/>
              <a:gd name="connsiteX82" fmla="*/ 566499 w 827058"/>
              <a:gd name="connsiteY82" fmla="*/ 418653 h 827058"/>
              <a:gd name="connsiteX83" fmla="*/ 562839 w 827058"/>
              <a:gd name="connsiteY83" fmla="*/ 428900 h 827058"/>
              <a:gd name="connsiteX84" fmla="*/ 565035 w 827058"/>
              <a:gd name="connsiteY84" fmla="*/ 439878 h 827058"/>
              <a:gd name="connsiteX85" fmla="*/ 579673 w 827058"/>
              <a:gd name="connsiteY85" fmla="*/ 472814 h 827058"/>
              <a:gd name="connsiteX86" fmla="*/ 622856 w 827058"/>
              <a:gd name="connsiteY86" fmla="*/ 521852 h 827058"/>
              <a:gd name="connsiteX87" fmla="*/ 670430 w 827058"/>
              <a:gd name="connsiteY87" fmla="*/ 551861 h 827058"/>
              <a:gd name="connsiteX88" fmla="*/ 674821 w 827058"/>
              <a:gd name="connsiteY88" fmla="*/ 554056 h 827058"/>
              <a:gd name="connsiteX89" fmla="*/ 677749 w 827058"/>
              <a:gd name="connsiteY89" fmla="*/ 556984 h 827058"/>
              <a:gd name="connsiteX90" fmla="*/ 676285 w 827058"/>
              <a:gd name="connsiteY90" fmla="*/ 563571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676285" y="563571"/>
                </a:moveTo>
                <a:cubicBezTo>
                  <a:pt x="675553" y="565035"/>
                  <a:pt x="674089" y="566499"/>
                  <a:pt x="672626" y="567231"/>
                </a:cubicBezTo>
                <a:cubicBezTo>
                  <a:pt x="670430" y="568694"/>
                  <a:pt x="668234" y="570158"/>
                  <a:pt x="666770" y="570890"/>
                </a:cubicBezTo>
                <a:cubicBezTo>
                  <a:pt x="657255" y="576014"/>
                  <a:pt x="647009" y="579673"/>
                  <a:pt x="636762" y="582601"/>
                </a:cubicBezTo>
                <a:cubicBezTo>
                  <a:pt x="632370" y="584065"/>
                  <a:pt x="627979" y="584797"/>
                  <a:pt x="623588" y="586260"/>
                </a:cubicBezTo>
                <a:cubicBezTo>
                  <a:pt x="620660" y="586992"/>
                  <a:pt x="617732" y="588456"/>
                  <a:pt x="614805" y="589920"/>
                </a:cubicBezTo>
                <a:cubicBezTo>
                  <a:pt x="609681" y="592116"/>
                  <a:pt x="607486" y="596507"/>
                  <a:pt x="606022" y="601630"/>
                </a:cubicBezTo>
                <a:cubicBezTo>
                  <a:pt x="605290" y="604558"/>
                  <a:pt x="605290" y="607486"/>
                  <a:pt x="604558" y="610413"/>
                </a:cubicBezTo>
                <a:cubicBezTo>
                  <a:pt x="603094" y="617733"/>
                  <a:pt x="600898" y="620660"/>
                  <a:pt x="593579" y="621392"/>
                </a:cubicBezTo>
                <a:cubicBezTo>
                  <a:pt x="591383" y="622124"/>
                  <a:pt x="588456" y="622124"/>
                  <a:pt x="585528" y="622124"/>
                </a:cubicBezTo>
                <a:cubicBezTo>
                  <a:pt x="578941" y="622124"/>
                  <a:pt x="572354" y="622856"/>
                  <a:pt x="566499" y="622856"/>
                </a:cubicBezTo>
                <a:cubicBezTo>
                  <a:pt x="551860" y="623588"/>
                  <a:pt x="537222" y="625783"/>
                  <a:pt x="523316" y="630175"/>
                </a:cubicBezTo>
                <a:cubicBezTo>
                  <a:pt x="517461" y="632371"/>
                  <a:pt x="511605" y="634566"/>
                  <a:pt x="506482" y="637494"/>
                </a:cubicBezTo>
                <a:cubicBezTo>
                  <a:pt x="500627" y="640422"/>
                  <a:pt x="495503" y="644081"/>
                  <a:pt x="489648" y="647741"/>
                </a:cubicBezTo>
                <a:cubicBezTo>
                  <a:pt x="480865" y="652864"/>
                  <a:pt x="471350" y="657988"/>
                  <a:pt x="461835" y="662379"/>
                </a:cubicBezTo>
                <a:cubicBezTo>
                  <a:pt x="450857" y="666770"/>
                  <a:pt x="439878" y="668966"/>
                  <a:pt x="428168" y="670430"/>
                </a:cubicBezTo>
                <a:cubicBezTo>
                  <a:pt x="418653" y="671162"/>
                  <a:pt x="408406" y="671162"/>
                  <a:pt x="398891" y="670430"/>
                </a:cubicBezTo>
                <a:cubicBezTo>
                  <a:pt x="384253" y="668966"/>
                  <a:pt x="370347" y="664575"/>
                  <a:pt x="357172" y="657988"/>
                </a:cubicBezTo>
                <a:cubicBezTo>
                  <a:pt x="351317" y="655060"/>
                  <a:pt x="345462" y="651400"/>
                  <a:pt x="339606" y="647741"/>
                </a:cubicBezTo>
                <a:cubicBezTo>
                  <a:pt x="335215" y="644813"/>
                  <a:pt x="330824" y="642617"/>
                  <a:pt x="326432" y="639690"/>
                </a:cubicBezTo>
                <a:cubicBezTo>
                  <a:pt x="316185" y="633834"/>
                  <a:pt x="305207" y="629443"/>
                  <a:pt x="293496" y="627247"/>
                </a:cubicBezTo>
                <a:cubicBezTo>
                  <a:pt x="282517" y="625052"/>
                  <a:pt x="272271" y="623588"/>
                  <a:pt x="261292" y="623588"/>
                </a:cubicBezTo>
                <a:cubicBezTo>
                  <a:pt x="255437" y="623588"/>
                  <a:pt x="249581" y="622856"/>
                  <a:pt x="244458" y="622856"/>
                </a:cubicBezTo>
                <a:cubicBezTo>
                  <a:pt x="241530" y="622856"/>
                  <a:pt x="237871" y="622124"/>
                  <a:pt x="234943" y="621392"/>
                </a:cubicBezTo>
                <a:cubicBezTo>
                  <a:pt x="230552" y="619928"/>
                  <a:pt x="227624" y="617733"/>
                  <a:pt x="226892" y="613341"/>
                </a:cubicBezTo>
                <a:cubicBezTo>
                  <a:pt x="226160" y="611145"/>
                  <a:pt x="226160" y="608218"/>
                  <a:pt x="225428" y="606022"/>
                </a:cubicBezTo>
                <a:cubicBezTo>
                  <a:pt x="225428" y="605290"/>
                  <a:pt x="225428" y="605290"/>
                  <a:pt x="225428" y="604558"/>
                </a:cubicBezTo>
                <a:cubicBezTo>
                  <a:pt x="224697" y="597971"/>
                  <a:pt x="221037" y="592847"/>
                  <a:pt x="214450" y="589920"/>
                </a:cubicBezTo>
                <a:cubicBezTo>
                  <a:pt x="210790" y="588456"/>
                  <a:pt x="206399" y="586992"/>
                  <a:pt x="202739" y="585528"/>
                </a:cubicBezTo>
                <a:cubicBezTo>
                  <a:pt x="195420" y="583333"/>
                  <a:pt x="188833" y="581869"/>
                  <a:pt x="181514" y="579673"/>
                </a:cubicBezTo>
                <a:cubicBezTo>
                  <a:pt x="175658" y="577477"/>
                  <a:pt x="169803" y="574550"/>
                  <a:pt x="163948" y="571622"/>
                </a:cubicBezTo>
                <a:cubicBezTo>
                  <a:pt x="162484" y="570890"/>
                  <a:pt x="160288" y="569426"/>
                  <a:pt x="158825" y="568694"/>
                </a:cubicBezTo>
                <a:cubicBezTo>
                  <a:pt x="158093" y="567963"/>
                  <a:pt x="156629" y="567231"/>
                  <a:pt x="155897" y="566499"/>
                </a:cubicBezTo>
                <a:cubicBezTo>
                  <a:pt x="152237" y="562839"/>
                  <a:pt x="152969" y="559911"/>
                  <a:pt x="156629" y="556984"/>
                </a:cubicBezTo>
                <a:cubicBezTo>
                  <a:pt x="158825" y="555520"/>
                  <a:pt x="160288" y="554788"/>
                  <a:pt x="162484" y="553324"/>
                </a:cubicBezTo>
                <a:cubicBezTo>
                  <a:pt x="177122" y="546005"/>
                  <a:pt x="191029" y="537954"/>
                  <a:pt x="204203" y="527707"/>
                </a:cubicBezTo>
                <a:cubicBezTo>
                  <a:pt x="222501" y="513069"/>
                  <a:pt x="238603" y="496235"/>
                  <a:pt x="251045" y="476474"/>
                </a:cubicBezTo>
                <a:cubicBezTo>
                  <a:pt x="257633" y="465495"/>
                  <a:pt x="262756" y="454516"/>
                  <a:pt x="266415" y="442074"/>
                </a:cubicBezTo>
                <a:cubicBezTo>
                  <a:pt x="267879" y="438414"/>
                  <a:pt x="268611" y="434023"/>
                  <a:pt x="268611" y="430363"/>
                </a:cubicBezTo>
                <a:cubicBezTo>
                  <a:pt x="268611" y="426704"/>
                  <a:pt x="267147" y="423044"/>
                  <a:pt x="264952" y="420117"/>
                </a:cubicBezTo>
                <a:cubicBezTo>
                  <a:pt x="263488" y="418653"/>
                  <a:pt x="261292" y="417189"/>
                  <a:pt x="259828" y="415725"/>
                </a:cubicBezTo>
                <a:cubicBezTo>
                  <a:pt x="254705" y="411334"/>
                  <a:pt x="248850" y="407674"/>
                  <a:pt x="242994" y="404015"/>
                </a:cubicBezTo>
                <a:cubicBezTo>
                  <a:pt x="235675" y="399623"/>
                  <a:pt x="228356" y="394500"/>
                  <a:pt x="221769" y="390108"/>
                </a:cubicBezTo>
                <a:cubicBezTo>
                  <a:pt x="218109" y="387913"/>
                  <a:pt x="214450" y="384985"/>
                  <a:pt x="211522" y="382057"/>
                </a:cubicBezTo>
                <a:cubicBezTo>
                  <a:pt x="209326" y="379862"/>
                  <a:pt x="207131" y="377666"/>
                  <a:pt x="205667" y="374738"/>
                </a:cubicBezTo>
                <a:cubicBezTo>
                  <a:pt x="202007" y="368883"/>
                  <a:pt x="202007" y="363028"/>
                  <a:pt x="204935" y="357172"/>
                </a:cubicBezTo>
                <a:cubicBezTo>
                  <a:pt x="206399" y="352781"/>
                  <a:pt x="210058" y="349853"/>
                  <a:pt x="213718" y="348389"/>
                </a:cubicBezTo>
                <a:cubicBezTo>
                  <a:pt x="218109" y="346926"/>
                  <a:pt x="223233" y="346194"/>
                  <a:pt x="227624" y="346926"/>
                </a:cubicBezTo>
                <a:cubicBezTo>
                  <a:pt x="233479" y="347657"/>
                  <a:pt x="238603" y="349853"/>
                  <a:pt x="243726" y="351317"/>
                </a:cubicBezTo>
                <a:cubicBezTo>
                  <a:pt x="248850" y="353513"/>
                  <a:pt x="254705" y="355708"/>
                  <a:pt x="259828" y="357172"/>
                </a:cubicBezTo>
                <a:cubicBezTo>
                  <a:pt x="262024" y="357904"/>
                  <a:pt x="264952" y="359368"/>
                  <a:pt x="267879" y="359368"/>
                </a:cubicBezTo>
                <a:cubicBezTo>
                  <a:pt x="268611" y="359368"/>
                  <a:pt x="269343" y="359368"/>
                  <a:pt x="270075" y="359368"/>
                </a:cubicBezTo>
                <a:cubicBezTo>
                  <a:pt x="273002" y="359368"/>
                  <a:pt x="275930" y="357904"/>
                  <a:pt x="275930" y="354245"/>
                </a:cubicBezTo>
                <a:cubicBezTo>
                  <a:pt x="275930" y="350585"/>
                  <a:pt x="275930" y="346926"/>
                  <a:pt x="275198" y="343998"/>
                </a:cubicBezTo>
                <a:cubicBezTo>
                  <a:pt x="273734" y="324968"/>
                  <a:pt x="273734" y="305939"/>
                  <a:pt x="274466" y="287641"/>
                </a:cubicBezTo>
                <a:cubicBezTo>
                  <a:pt x="275198" y="275930"/>
                  <a:pt x="275930" y="263488"/>
                  <a:pt x="278858" y="251777"/>
                </a:cubicBezTo>
                <a:cubicBezTo>
                  <a:pt x="282517" y="235675"/>
                  <a:pt x="289105" y="220305"/>
                  <a:pt x="299351" y="207131"/>
                </a:cubicBezTo>
                <a:cubicBezTo>
                  <a:pt x="318381" y="182246"/>
                  <a:pt x="342534" y="166876"/>
                  <a:pt x="372542" y="158093"/>
                </a:cubicBezTo>
                <a:cubicBezTo>
                  <a:pt x="388644" y="153701"/>
                  <a:pt x="405478" y="152237"/>
                  <a:pt x="422312" y="152237"/>
                </a:cubicBezTo>
                <a:cubicBezTo>
                  <a:pt x="439878" y="152969"/>
                  <a:pt x="457444" y="155897"/>
                  <a:pt x="473546" y="162484"/>
                </a:cubicBezTo>
                <a:cubicBezTo>
                  <a:pt x="488916" y="168339"/>
                  <a:pt x="503554" y="177122"/>
                  <a:pt x="515997" y="188833"/>
                </a:cubicBezTo>
                <a:cubicBezTo>
                  <a:pt x="531367" y="203471"/>
                  <a:pt x="543809" y="220305"/>
                  <a:pt x="550397" y="240799"/>
                </a:cubicBezTo>
                <a:cubicBezTo>
                  <a:pt x="553324" y="250313"/>
                  <a:pt x="555520" y="259828"/>
                  <a:pt x="556252" y="269343"/>
                </a:cubicBezTo>
                <a:cubicBezTo>
                  <a:pt x="557716" y="283981"/>
                  <a:pt x="558448" y="299352"/>
                  <a:pt x="557716" y="313990"/>
                </a:cubicBezTo>
                <a:cubicBezTo>
                  <a:pt x="557716" y="325700"/>
                  <a:pt x="556984" y="336679"/>
                  <a:pt x="556252" y="348389"/>
                </a:cubicBezTo>
                <a:cubicBezTo>
                  <a:pt x="556252" y="350585"/>
                  <a:pt x="556252" y="352049"/>
                  <a:pt x="556252" y="354245"/>
                </a:cubicBezTo>
                <a:cubicBezTo>
                  <a:pt x="556252" y="358636"/>
                  <a:pt x="558448" y="360100"/>
                  <a:pt x="562839" y="360100"/>
                </a:cubicBezTo>
                <a:cubicBezTo>
                  <a:pt x="564303" y="360100"/>
                  <a:pt x="565767" y="359368"/>
                  <a:pt x="567231" y="359368"/>
                </a:cubicBezTo>
                <a:cubicBezTo>
                  <a:pt x="571622" y="357904"/>
                  <a:pt x="575282" y="356440"/>
                  <a:pt x="579673" y="354977"/>
                </a:cubicBezTo>
                <a:cubicBezTo>
                  <a:pt x="586260" y="352049"/>
                  <a:pt x="593579" y="349853"/>
                  <a:pt x="600898" y="348389"/>
                </a:cubicBezTo>
                <a:cubicBezTo>
                  <a:pt x="606022" y="346926"/>
                  <a:pt x="610413" y="346926"/>
                  <a:pt x="615537" y="347657"/>
                </a:cubicBezTo>
                <a:cubicBezTo>
                  <a:pt x="626515" y="349853"/>
                  <a:pt x="632370" y="361564"/>
                  <a:pt x="627979" y="371811"/>
                </a:cubicBezTo>
                <a:cubicBezTo>
                  <a:pt x="626515" y="374738"/>
                  <a:pt x="625051" y="376934"/>
                  <a:pt x="622856" y="379130"/>
                </a:cubicBezTo>
                <a:cubicBezTo>
                  <a:pt x="619928" y="382057"/>
                  <a:pt x="617000" y="384985"/>
                  <a:pt x="613341" y="387181"/>
                </a:cubicBezTo>
                <a:cubicBezTo>
                  <a:pt x="608949" y="390108"/>
                  <a:pt x="605290" y="393036"/>
                  <a:pt x="600898" y="395232"/>
                </a:cubicBezTo>
                <a:cubicBezTo>
                  <a:pt x="593579" y="399623"/>
                  <a:pt x="586992" y="404747"/>
                  <a:pt x="579673" y="409138"/>
                </a:cubicBezTo>
                <a:cubicBezTo>
                  <a:pt x="576745" y="411334"/>
                  <a:pt x="573818" y="412798"/>
                  <a:pt x="570890" y="414993"/>
                </a:cubicBezTo>
                <a:cubicBezTo>
                  <a:pt x="569426" y="416457"/>
                  <a:pt x="567962" y="417189"/>
                  <a:pt x="566499" y="418653"/>
                </a:cubicBezTo>
                <a:cubicBezTo>
                  <a:pt x="563571" y="421580"/>
                  <a:pt x="562839" y="425240"/>
                  <a:pt x="562839" y="428900"/>
                </a:cubicBezTo>
                <a:cubicBezTo>
                  <a:pt x="562839" y="432559"/>
                  <a:pt x="563571" y="436219"/>
                  <a:pt x="565035" y="439878"/>
                </a:cubicBezTo>
                <a:cubicBezTo>
                  <a:pt x="568694" y="451589"/>
                  <a:pt x="573086" y="462567"/>
                  <a:pt x="579673" y="472814"/>
                </a:cubicBezTo>
                <a:cubicBezTo>
                  <a:pt x="591383" y="491844"/>
                  <a:pt x="606022" y="507946"/>
                  <a:pt x="622856" y="521852"/>
                </a:cubicBezTo>
                <a:cubicBezTo>
                  <a:pt x="637494" y="533563"/>
                  <a:pt x="653596" y="543810"/>
                  <a:pt x="670430" y="551861"/>
                </a:cubicBezTo>
                <a:cubicBezTo>
                  <a:pt x="671894" y="552592"/>
                  <a:pt x="673358" y="553324"/>
                  <a:pt x="674821" y="554056"/>
                </a:cubicBezTo>
                <a:cubicBezTo>
                  <a:pt x="676285" y="554788"/>
                  <a:pt x="677017" y="555520"/>
                  <a:pt x="677749" y="556984"/>
                </a:cubicBezTo>
                <a:cubicBezTo>
                  <a:pt x="677017" y="560643"/>
                  <a:pt x="677749" y="562107"/>
                  <a:pt x="676285" y="563571"/>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nvGrpSpPr>
          <p:cNvPr id="48" name="Gráfico 2">
            <a:extLst>
              <a:ext uri="{FF2B5EF4-FFF2-40B4-BE49-F238E27FC236}">
                <a16:creationId xmlns:a16="http://schemas.microsoft.com/office/drawing/2014/main" id="{EC2498E2-0C4C-2DBD-558C-00CD177C36DC}"/>
              </a:ext>
            </a:extLst>
          </p:cNvPr>
          <p:cNvGrpSpPr/>
          <p:nvPr/>
        </p:nvGrpSpPr>
        <p:grpSpPr>
          <a:xfrm>
            <a:off x="6288401" y="2386517"/>
            <a:ext cx="582096" cy="582096"/>
            <a:chOff x="2934147" y="3611977"/>
            <a:chExt cx="827058" cy="827058"/>
          </a:xfrm>
          <a:solidFill>
            <a:srgbClr val="000000"/>
          </a:solidFill>
        </p:grpSpPr>
        <p:sp>
          <p:nvSpPr>
            <p:cNvPr id="49" name="Forma Livre: Forma 48">
              <a:extLst>
                <a:ext uri="{FF2B5EF4-FFF2-40B4-BE49-F238E27FC236}">
                  <a16:creationId xmlns:a16="http://schemas.microsoft.com/office/drawing/2014/main" id="{87DC98FD-D542-5297-A728-A0852D9621B7}"/>
                </a:ext>
              </a:extLst>
            </p:cNvPr>
            <p:cNvSpPr/>
            <p:nvPr/>
          </p:nvSpPr>
          <p:spPr>
            <a:xfrm>
              <a:off x="3311080" y="3867414"/>
              <a:ext cx="61480" cy="61480"/>
            </a:xfrm>
            <a:custGeom>
              <a:avLst/>
              <a:gdLst>
                <a:gd name="connsiteX0" fmla="*/ 30740 w 61480"/>
                <a:gd name="connsiteY0" fmla="*/ 61480 h 61480"/>
                <a:gd name="connsiteX1" fmla="*/ 61480 w 61480"/>
                <a:gd name="connsiteY1" fmla="*/ 30740 h 61480"/>
                <a:gd name="connsiteX2" fmla="*/ 30740 w 61480"/>
                <a:gd name="connsiteY2" fmla="*/ 0 h 61480"/>
                <a:gd name="connsiteX3" fmla="*/ 0 w 61480"/>
                <a:gd name="connsiteY3" fmla="*/ 30740 h 61480"/>
                <a:gd name="connsiteX4" fmla="*/ 30740 w 61480"/>
                <a:gd name="connsiteY4" fmla="*/ 61480 h 61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480" h="61480">
                  <a:moveTo>
                    <a:pt x="30740" y="61480"/>
                  </a:moveTo>
                  <a:cubicBezTo>
                    <a:pt x="47574" y="61480"/>
                    <a:pt x="61480" y="47574"/>
                    <a:pt x="61480" y="30740"/>
                  </a:cubicBezTo>
                  <a:cubicBezTo>
                    <a:pt x="61480" y="13906"/>
                    <a:pt x="47574" y="0"/>
                    <a:pt x="30740" y="0"/>
                  </a:cubicBezTo>
                  <a:cubicBezTo>
                    <a:pt x="13906" y="0"/>
                    <a:pt x="0" y="13906"/>
                    <a:pt x="0" y="30740"/>
                  </a:cubicBezTo>
                  <a:cubicBezTo>
                    <a:pt x="732" y="48306"/>
                    <a:pt x="13906" y="61480"/>
                    <a:pt x="30740" y="6148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50" name="Forma Livre: Forma 49">
              <a:extLst>
                <a:ext uri="{FF2B5EF4-FFF2-40B4-BE49-F238E27FC236}">
                  <a16:creationId xmlns:a16="http://schemas.microsoft.com/office/drawing/2014/main" id="{5AEE49E7-B34F-F0B4-5032-97F48D4FEC6E}"/>
                </a:ext>
              </a:extLst>
            </p:cNvPr>
            <p:cNvSpPr/>
            <p:nvPr/>
          </p:nvSpPr>
          <p:spPr>
            <a:xfrm>
              <a:off x="3384271" y="4024043"/>
              <a:ext cx="48306" cy="48306"/>
            </a:xfrm>
            <a:custGeom>
              <a:avLst/>
              <a:gdLst>
                <a:gd name="connsiteX0" fmla="*/ 24153 w 48306"/>
                <a:gd name="connsiteY0" fmla="*/ 0 h 48306"/>
                <a:gd name="connsiteX1" fmla="*/ 0 w 48306"/>
                <a:gd name="connsiteY1" fmla="*/ 24153 h 48306"/>
                <a:gd name="connsiteX2" fmla="*/ 24153 w 48306"/>
                <a:gd name="connsiteY2" fmla="*/ 48306 h 48306"/>
                <a:gd name="connsiteX3" fmla="*/ 48306 w 48306"/>
                <a:gd name="connsiteY3" fmla="*/ 24153 h 48306"/>
                <a:gd name="connsiteX4" fmla="*/ 24153 w 48306"/>
                <a:gd name="connsiteY4" fmla="*/ 0 h 48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06" h="48306">
                  <a:moveTo>
                    <a:pt x="24153" y="0"/>
                  </a:moveTo>
                  <a:cubicBezTo>
                    <a:pt x="10979" y="0"/>
                    <a:pt x="0" y="10979"/>
                    <a:pt x="0" y="24153"/>
                  </a:cubicBezTo>
                  <a:cubicBezTo>
                    <a:pt x="0" y="37328"/>
                    <a:pt x="10979" y="48306"/>
                    <a:pt x="24153" y="48306"/>
                  </a:cubicBezTo>
                  <a:cubicBezTo>
                    <a:pt x="37327" y="48306"/>
                    <a:pt x="48306" y="37328"/>
                    <a:pt x="48306" y="24153"/>
                  </a:cubicBezTo>
                  <a:cubicBezTo>
                    <a:pt x="48306" y="10979"/>
                    <a:pt x="37327" y="0"/>
                    <a:pt x="24153" y="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51" name="Forma Livre: Forma 50">
              <a:extLst>
                <a:ext uri="{FF2B5EF4-FFF2-40B4-BE49-F238E27FC236}">
                  <a16:creationId xmlns:a16="http://schemas.microsoft.com/office/drawing/2014/main" id="{5F5FF1B9-0201-0F0B-F811-254754E5FA41}"/>
                </a:ext>
              </a:extLst>
            </p:cNvPr>
            <p:cNvSpPr/>
            <p:nvPr/>
          </p:nvSpPr>
          <p:spPr>
            <a:xfrm>
              <a:off x="3162503" y="3868146"/>
              <a:ext cx="61480" cy="61480"/>
            </a:xfrm>
            <a:custGeom>
              <a:avLst/>
              <a:gdLst>
                <a:gd name="connsiteX0" fmla="*/ 30740 w 61480"/>
                <a:gd name="connsiteY0" fmla="*/ 0 h 61480"/>
                <a:gd name="connsiteX1" fmla="*/ 0 w 61480"/>
                <a:gd name="connsiteY1" fmla="*/ 30740 h 61480"/>
                <a:gd name="connsiteX2" fmla="*/ 30740 w 61480"/>
                <a:gd name="connsiteY2" fmla="*/ 61481 h 61480"/>
                <a:gd name="connsiteX3" fmla="*/ 61480 w 61480"/>
                <a:gd name="connsiteY3" fmla="*/ 30740 h 61480"/>
                <a:gd name="connsiteX4" fmla="*/ 30740 w 61480"/>
                <a:gd name="connsiteY4" fmla="*/ 0 h 61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480" h="61480">
                  <a:moveTo>
                    <a:pt x="30740" y="0"/>
                  </a:moveTo>
                  <a:cubicBezTo>
                    <a:pt x="13906" y="0"/>
                    <a:pt x="0" y="13906"/>
                    <a:pt x="0" y="30740"/>
                  </a:cubicBezTo>
                  <a:cubicBezTo>
                    <a:pt x="0" y="47574"/>
                    <a:pt x="13906" y="61481"/>
                    <a:pt x="30740" y="61481"/>
                  </a:cubicBezTo>
                  <a:cubicBezTo>
                    <a:pt x="47574" y="61481"/>
                    <a:pt x="61480" y="47574"/>
                    <a:pt x="61480" y="30740"/>
                  </a:cubicBezTo>
                  <a:cubicBezTo>
                    <a:pt x="61480" y="13174"/>
                    <a:pt x="47574" y="0"/>
                    <a:pt x="30740" y="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52" name="Forma Livre: Forma 51">
              <a:extLst>
                <a:ext uri="{FF2B5EF4-FFF2-40B4-BE49-F238E27FC236}">
                  <a16:creationId xmlns:a16="http://schemas.microsoft.com/office/drawing/2014/main" id="{D541178C-9F90-DA0A-7BE0-AC0799D2FA40}"/>
                </a:ext>
              </a:extLst>
            </p:cNvPr>
            <p:cNvSpPr/>
            <p:nvPr/>
          </p:nvSpPr>
          <p:spPr>
            <a:xfrm>
              <a:off x="2934147" y="3611977"/>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332287 w 827058"/>
                <a:gd name="connsiteY5" fmla="*/ 535758 h 827058"/>
                <a:gd name="connsiteX6" fmla="*/ 258364 w 827058"/>
                <a:gd name="connsiteY6" fmla="*/ 524048 h 827058"/>
                <a:gd name="connsiteX7" fmla="*/ 248118 w 827058"/>
                <a:gd name="connsiteY7" fmla="*/ 524780 h 827058"/>
                <a:gd name="connsiteX8" fmla="*/ 187369 w 827058"/>
                <a:gd name="connsiteY8" fmla="*/ 556984 h 827058"/>
                <a:gd name="connsiteX9" fmla="*/ 180050 w 827058"/>
                <a:gd name="connsiteY9" fmla="*/ 560643 h 827058"/>
                <a:gd name="connsiteX10" fmla="*/ 201275 w 827058"/>
                <a:gd name="connsiteY10" fmla="*/ 498431 h 827058"/>
                <a:gd name="connsiteX11" fmla="*/ 169803 w 827058"/>
                <a:gd name="connsiteY11" fmla="*/ 471350 h 827058"/>
                <a:gd name="connsiteX12" fmla="*/ 118569 w 827058"/>
                <a:gd name="connsiteY12" fmla="*/ 374738 h 827058"/>
                <a:gd name="connsiteX13" fmla="*/ 141991 w 827058"/>
                <a:gd name="connsiteY13" fmla="*/ 264952 h 827058"/>
                <a:gd name="connsiteX14" fmla="*/ 260560 w 827058"/>
                <a:gd name="connsiteY14" fmla="*/ 177854 h 827058"/>
                <a:gd name="connsiteX15" fmla="*/ 444270 w 827058"/>
                <a:gd name="connsiteY15" fmla="*/ 193225 h 827058"/>
                <a:gd name="connsiteX16" fmla="*/ 543809 w 827058"/>
                <a:gd name="connsiteY16" fmla="*/ 307402 h 827058"/>
                <a:gd name="connsiteX17" fmla="*/ 546737 w 827058"/>
                <a:gd name="connsiteY17" fmla="*/ 319845 h 827058"/>
                <a:gd name="connsiteX18" fmla="*/ 546737 w 827058"/>
                <a:gd name="connsiteY18" fmla="*/ 321309 h 827058"/>
                <a:gd name="connsiteX19" fmla="*/ 537222 w 827058"/>
                <a:gd name="connsiteY19" fmla="*/ 321309 h 827058"/>
                <a:gd name="connsiteX20" fmla="*/ 404015 w 827058"/>
                <a:gd name="connsiteY20" fmla="*/ 360100 h 827058"/>
                <a:gd name="connsiteX21" fmla="*/ 338143 w 827058"/>
                <a:gd name="connsiteY21" fmla="*/ 455248 h 827058"/>
                <a:gd name="connsiteX22" fmla="*/ 341070 w 827058"/>
                <a:gd name="connsiteY22" fmla="*/ 529903 h 827058"/>
                <a:gd name="connsiteX23" fmla="*/ 343266 w 827058"/>
                <a:gd name="connsiteY23" fmla="*/ 536490 h 827058"/>
                <a:gd name="connsiteX24" fmla="*/ 332287 w 827058"/>
                <a:gd name="connsiteY24" fmla="*/ 535758 h 827058"/>
                <a:gd name="connsiteX25" fmla="*/ 706293 w 827058"/>
                <a:gd name="connsiteY25" fmla="*/ 521852 h 827058"/>
                <a:gd name="connsiteX26" fmla="*/ 655060 w 827058"/>
                <a:gd name="connsiteY26" fmla="*/ 597971 h 827058"/>
                <a:gd name="connsiteX27" fmla="*/ 644081 w 827058"/>
                <a:gd name="connsiteY27" fmla="*/ 606022 h 827058"/>
                <a:gd name="connsiteX28" fmla="*/ 641885 w 827058"/>
                <a:gd name="connsiteY28" fmla="*/ 612609 h 827058"/>
                <a:gd name="connsiteX29" fmla="*/ 656524 w 827058"/>
                <a:gd name="connsiteY29" fmla="*/ 657255 h 827058"/>
                <a:gd name="connsiteX30" fmla="*/ 657256 w 827058"/>
                <a:gd name="connsiteY30" fmla="*/ 660915 h 827058"/>
                <a:gd name="connsiteX31" fmla="*/ 641153 w 827058"/>
                <a:gd name="connsiteY31" fmla="*/ 652864 h 827058"/>
                <a:gd name="connsiteX32" fmla="*/ 600898 w 827058"/>
                <a:gd name="connsiteY32" fmla="*/ 632371 h 827058"/>
                <a:gd name="connsiteX33" fmla="*/ 592847 w 827058"/>
                <a:gd name="connsiteY33" fmla="*/ 631639 h 827058"/>
                <a:gd name="connsiteX34" fmla="*/ 510141 w 827058"/>
                <a:gd name="connsiteY34" fmla="*/ 640422 h 827058"/>
                <a:gd name="connsiteX35" fmla="*/ 367419 w 827058"/>
                <a:gd name="connsiteY35" fmla="*/ 559180 h 827058"/>
                <a:gd name="connsiteX36" fmla="*/ 380593 w 827058"/>
                <a:gd name="connsiteY36" fmla="*/ 396696 h 827058"/>
                <a:gd name="connsiteX37" fmla="*/ 493308 w 827058"/>
                <a:gd name="connsiteY37" fmla="*/ 335947 h 827058"/>
                <a:gd name="connsiteX38" fmla="*/ 633102 w 827058"/>
                <a:gd name="connsiteY38" fmla="*/ 361564 h 827058"/>
                <a:gd name="connsiteX39" fmla="*/ 703366 w 827058"/>
                <a:gd name="connsiteY39" fmla="*/ 445001 h 827058"/>
                <a:gd name="connsiteX40" fmla="*/ 709221 w 827058"/>
                <a:gd name="connsiteY40" fmla="*/ 472814 h 827058"/>
                <a:gd name="connsiteX41" fmla="*/ 709953 w 827058"/>
                <a:gd name="connsiteY41" fmla="*/ 475742 h 827058"/>
                <a:gd name="connsiteX42" fmla="*/ 709953 w 827058"/>
                <a:gd name="connsiteY42" fmla="*/ 497699 h 827058"/>
                <a:gd name="connsiteX43" fmla="*/ 706293 w 827058"/>
                <a:gd name="connsiteY43" fmla="*/ 521852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332287" y="535758"/>
                  </a:moveTo>
                  <a:cubicBezTo>
                    <a:pt x="307402" y="535026"/>
                    <a:pt x="282517" y="532099"/>
                    <a:pt x="258364" y="524048"/>
                  </a:cubicBezTo>
                  <a:cubicBezTo>
                    <a:pt x="254705" y="522584"/>
                    <a:pt x="251777" y="523316"/>
                    <a:pt x="248118" y="524780"/>
                  </a:cubicBezTo>
                  <a:cubicBezTo>
                    <a:pt x="228356" y="535758"/>
                    <a:pt x="207863" y="546737"/>
                    <a:pt x="187369" y="556984"/>
                  </a:cubicBezTo>
                  <a:cubicBezTo>
                    <a:pt x="185173" y="557716"/>
                    <a:pt x="183709" y="559180"/>
                    <a:pt x="180050" y="560643"/>
                  </a:cubicBezTo>
                  <a:cubicBezTo>
                    <a:pt x="187369" y="538686"/>
                    <a:pt x="193956" y="518192"/>
                    <a:pt x="201275" y="498431"/>
                  </a:cubicBezTo>
                  <a:cubicBezTo>
                    <a:pt x="190297" y="488916"/>
                    <a:pt x="179318" y="480865"/>
                    <a:pt x="169803" y="471350"/>
                  </a:cubicBezTo>
                  <a:cubicBezTo>
                    <a:pt x="141991" y="445001"/>
                    <a:pt x="124425" y="412798"/>
                    <a:pt x="118569" y="374738"/>
                  </a:cubicBezTo>
                  <a:cubicBezTo>
                    <a:pt x="112714" y="335215"/>
                    <a:pt x="120765" y="298619"/>
                    <a:pt x="141991" y="264952"/>
                  </a:cubicBezTo>
                  <a:cubicBezTo>
                    <a:pt x="169803" y="221037"/>
                    <a:pt x="210790" y="192492"/>
                    <a:pt x="260560" y="177854"/>
                  </a:cubicBezTo>
                  <a:cubicBezTo>
                    <a:pt x="323504" y="158825"/>
                    <a:pt x="385717" y="163216"/>
                    <a:pt x="444270" y="193225"/>
                  </a:cubicBezTo>
                  <a:cubicBezTo>
                    <a:pt x="492576" y="217377"/>
                    <a:pt x="526975" y="254705"/>
                    <a:pt x="543809" y="307402"/>
                  </a:cubicBezTo>
                  <a:cubicBezTo>
                    <a:pt x="545273" y="311062"/>
                    <a:pt x="546005" y="315453"/>
                    <a:pt x="546737" y="319845"/>
                  </a:cubicBezTo>
                  <a:cubicBezTo>
                    <a:pt x="546737" y="320577"/>
                    <a:pt x="546737" y="320577"/>
                    <a:pt x="546737" y="321309"/>
                  </a:cubicBezTo>
                  <a:cubicBezTo>
                    <a:pt x="543809" y="321309"/>
                    <a:pt x="540882" y="321309"/>
                    <a:pt x="537222" y="321309"/>
                  </a:cubicBezTo>
                  <a:cubicBezTo>
                    <a:pt x="488916" y="320577"/>
                    <a:pt x="443538" y="331555"/>
                    <a:pt x="404015" y="360100"/>
                  </a:cubicBezTo>
                  <a:cubicBezTo>
                    <a:pt x="371079" y="383521"/>
                    <a:pt x="347657" y="414993"/>
                    <a:pt x="338143" y="455248"/>
                  </a:cubicBezTo>
                  <a:cubicBezTo>
                    <a:pt x="332287" y="480133"/>
                    <a:pt x="333751" y="505018"/>
                    <a:pt x="341070" y="529903"/>
                  </a:cubicBezTo>
                  <a:cubicBezTo>
                    <a:pt x="341802" y="532099"/>
                    <a:pt x="341802" y="533563"/>
                    <a:pt x="343266" y="536490"/>
                  </a:cubicBezTo>
                  <a:cubicBezTo>
                    <a:pt x="339606" y="535758"/>
                    <a:pt x="335947" y="535758"/>
                    <a:pt x="332287" y="535758"/>
                  </a:cubicBezTo>
                  <a:close/>
                  <a:moveTo>
                    <a:pt x="706293" y="521852"/>
                  </a:moveTo>
                  <a:cubicBezTo>
                    <a:pt x="697511" y="552592"/>
                    <a:pt x="679213" y="577477"/>
                    <a:pt x="655060" y="597971"/>
                  </a:cubicBezTo>
                  <a:cubicBezTo>
                    <a:pt x="651400" y="600898"/>
                    <a:pt x="648473" y="603826"/>
                    <a:pt x="644081" y="606022"/>
                  </a:cubicBezTo>
                  <a:cubicBezTo>
                    <a:pt x="641153" y="607486"/>
                    <a:pt x="641153" y="609681"/>
                    <a:pt x="641885" y="612609"/>
                  </a:cubicBezTo>
                  <a:cubicBezTo>
                    <a:pt x="647009" y="627247"/>
                    <a:pt x="651400" y="642617"/>
                    <a:pt x="656524" y="657255"/>
                  </a:cubicBezTo>
                  <a:cubicBezTo>
                    <a:pt x="656524" y="657988"/>
                    <a:pt x="657256" y="658719"/>
                    <a:pt x="657256" y="660915"/>
                  </a:cubicBezTo>
                  <a:cubicBezTo>
                    <a:pt x="651400" y="657988"/>
                    <a:pt x="646277" y="655060"/>
                    <a:pt x="641153" y="652864"/>
                  </a:cubicBezTo>
                  <a:cubicBezTo>
                    <a:pt x="627979" y="645545"/>
                    <a:pt x="614805" y="638958"/>
                    <a:pt x="600898" y="632371"/>
                  </a:cubicBezTo>
                  <a:cubicBezTo>
                    <a:pt x="598703" y="631639"/>
                    <a:pt x="595775" y="630907"/>
                    <a:pt x="592847" y="631639"/>
                  </a:cubicBezTo>
                  <a:cubicBezTo>
                    <a:pt x="565767" y="638958"/>
                    <a:pt x="537954" y="643349"/>
                    <a:pt x="510141" y="640422"/>
                  </a:cubicBezTo>
                  <a:cubicBezTo>
                    <a:pt x="450857" y="633834"/>
                    <a:pt x="401087" y="610413"/>
                    <a:pt x="367419" y="559180"/>
                  </a:cubicBezTo>
                  <a:cubicBezTo>
                    <a:pt x="333751" y="507214"/>
                    <a:pt x="339606" y="442806"/>
                    <a:pt x="380593" y="396696"/>
                  </a:cubicBezTo>
                  <a:cubicBezTo>
                    <a:pt x="410602" y="362296"/>
                    <a:pt x="448661" y="343266"/>
                    <a:pt x="493308" y="335947"/>
                  </a:cubicBezTo>
                  <a:cubicBezTo>
                    <a:pt x="542346" y="327896"/>
                    <a:pt x="589920" y="335947"/>
                    <a:pt x="633102" y="361564"/>
                  </a:cubicBezTo>
                  <a:cubicBezTo>
                    <a:pt x="666038" y="381325"/>
                    <a:pt x="690923" y="408406"/>
                    <a:pt x="703366" y="445001"/>
                  </a:cubicBezTo>
                  <a:cubicBezTo>
                    <a:pt x="706293" y="453784"/>
                    <a:pt x="707757" y="463299"/>
                    <a:pt x="709221" y="472814"/>
                  </a:cubicBezTo>
                  <a:cubicBezTo>
                    <a:pt x="709221" y="473546"/>
                    <a:pt x="709953" y="475010"/>
                    <a:pt x="709953" y="475742"/>
                  </a:cubicBezTo>
                  <a:cubicBezTo>
                    <a:pt x="709953" y="483061"/>
                    <a:pt x="709953" y="490380"/>
                    <a:pt x="709953" y="497699"/>
                  </a:cubicBezTo>
                  <a:cubicBezTo>
                    <a:pt x="709221" y="505750"/>
                    <a:pt x="708489" y="513801"/>
                    <a:pt x="706293" y="521852"/>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53" name="Forma Livre: Forma 52">
              <a:extLst>
                <a:ext uri="{FF2B5EF4-FFF2-40B4-BE49-F238E27FC236}">
                  <a16:creationId xmlns:a16="http://schemas.microsoft.com/office/drawing/2014/main" id="{80381010-AC6F-ED3A-9FA7-D8C5147EBBA5}"/>
                </a:ext>
              </a:extLst>
            </p:cNvPr>
            <p:cNvSpPr/>
            <p:nvPr/>
          </p:nvSpPr>
          <p:spPr>
            <a:xfrm>
              <a:off x="3502841" y="4024775"/>
              <a:ext cx="48306" cy="48306"/>
            </a:xfrm>
            <a:custGeom>
              <a:avLst/>
              <a:gdLst>
                <a:gd name="connsiteX0" fmla="*/ 48306 w 48306"/>
                <a:gd name="connsiteY0" fmla="*/ 24153 h 48306"/>
                <a:gd name="connsiteX1" fmla="*/ 24153 w 48306"/>
                <a:gd name="connsiteY1" fmla="*/ 48306 h 48306"/>
                <a:gd name="connsiteX2" fmla="*/ 0 w 48306"/>
                <a:gd name="connsiteY2" fmla="*/ 24153 h 48306"/>
                <a:gd name="connsiteX3" fmla="*/ 24153 w 48306"/>
                <a:gd name="connsiteY3" fmla="*/ 0 h 48306"/>
                <a:gd name="connsiteX4" fmla="*/ 48306 w 48306"/>
                <a:gd name="connsiteY4" fmla="*/ 24153 h 48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06" h="48306">
                  <a:moveTo>
                    <a:pt x="48306" y="24153"/>
                  </a:moveTo>
                  <a:cubicBezTo>
                    <a:pt x="48306" y="37492"/>
                    <a:pt x="37492" y="48306"/>
                    <a:pt x="24153" y="48306"/>
                  </a:cubicBezTo>
                  <a:cubicBezTo>
                    <a:pt x="10814" y="48306"/>
                    <a:pt x="0" y="37492"/>
                    <a:pt x="0" y="24153"/>
                  </a:cubicBezTo>
                  <a:cubicBezTo>
                    <a:pt x="0" y="10814"/>
                    <a:pt x="10814" y="0"/>
                    <a:pt x="24153" y="0"/>
                  </a:cubicBezTo>
                  <a:cubicBezTo>
                    <a:pt x="37492" y="0"/>
                    <a:pt x="48306" y="10814"/>
                    <a:pt x="48306" y="24153"/>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grpSp>
        <p:nvGrpSpPr>
          <p:cNvPr id="54" name="Gráfico 2">
            <a:extLst>
              <a:ext uri="{FF2B5EF4-FFF2-40B4-BE49-F238E27FC236}">
                <a16:creationId xmlns:a16="http://schemas.microsoft.com/office/drawing/2014/main" id="{7E3F081B-51A3-A9FD-0614-300F001C7D28}"/>
              </a:ext>
            </a:extLst>
          </p:cNvPr>
          <p:cNvGrpSpPr/>
          <p:nvPr/>
        </p:nvGrpSpPr>
        <p:grpSpPr>
          <a:xfrm>
            <a:off x="9190126" y="2386517"/>
            <a:ext cx="582096" cy="582096"/>
            <a:chOff x="7056997" y="3611977"/>
            <a:chExt cx="827058" cy="827058"/>
          </a:xfrm>
          <a:solidFill>
            <a:srgbClr val="000000"/>
          </a:solidFill>
        </p:grpSpPr>
        <p:sp>
          <p:nvSpPr>
            <p:cNvPr id="55" name="Forma Livre: Forma 54">
              <a:extLst>
                <a:ext uri="{FF2B5EF4-FFF2-40B4-BE49-F238E27FC236}">
                  <a16:creationId xmlns:a16="http://schemas.microsoft.com/office/drawing/2014/main" id="{8D8449FE-2E08-1AE3-D2BD-47878CBBBEF1}"/>
                </a:ext>
              </a:extLst>
            </p:cNvPr>
            <p:cNvSpPr/>
            <p:nvPr/>
          </p:nvSpPr>
          <p:spPr>
            <a:xfrm>
              <a:off x="7521760" y="4025506"/>
              <a:ext cx="86365" cy="86365"/>
            </a:xfrm>
            <a:custGeom>
              <a:avLst/>
              <a:gdLst>
                <a:gd name="connsiteX0" fmla="*/ 43183 w 86365"/>
                <a:gd name="connsiteY0" fmla="*/ 0 h 86365"/>
                <a:gd name="connsiteX1" fmla="*/ 0 w 86365"/>
                <a:gd name="connsiteY1" fmla="*/ 43183 h 86365"/>
                <a:gd name="connsiteX2" fmla="*/ 43183 w 86365"/>
                <a:gd name="connsiteY2" fmla="*/ 86365 h 86365"/>
                <a:gd name="connsiteX3" fmla="*/ 86365 w 86365"/>
                <a:gd name="connsiteY3" fmla="*/ 43183 h 86365"/>
                <a:gd name="connsiteX4" fmla="*/ 43183 w 86365"/>
                <a:gd name="connsiteY4" fmla="*/ 0 h 86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65" h="86365">
                  <a:moveTo>
                    <a:pt x="43183" y="0"/>
                  </a:moveTo>
                  <a:cubicBezTo>
                    <a:pt x="19762" y="0"/>
                    <a:pt x="0" y="19029"/>
                    <a:pt x="0" y="43183"/>
                  </a:cubicBezTo>
                  <a:cubicBezTo>
                    <a:pt x="0" y="66604"/>
                    <a:pt x="19030" y="86365"/>
                    <a:pt x="43183" y="86365"/>
                  </a:cubicBezTo>
                  <a:cubicBezTo>
                    <a:pt x="67336" y="86365"/>
                    <a:pt x="86365" y="67336"/>
                    <a:pt x="86365" y="43183"/>
                  </a:cubicBezTo>
                  <a:cubicBezTo>
                    <a:pt x="86365" y="19762"/>
                    <a:pt x="67336" y="0"/>
                    <a:pt x="43183" y="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56" name="Forma Livre: Forma 55">
              <a:extLst>
                <a:ext uri="{FF2B5EF4-FFF2-40B4-BE49-F238E27FC236}">
                  <a16:creationId xmlns:a16="http://schemas.microsoft.com/office/drawing/2014/main" id="{D65001F3-690B-92D0-5774-225F1BBC93C2}"/>
                </a:ext>
              </a:extLst>
            </p:cNvPr>
            <p:cNvSpPr/>
            <p:nvPr/>
          </p:nvSpPr>
          <p:spPr>
            <a:xfrm>
              <a:off x="7332196" y="4025506"/>
              <a:ext cx="86365" cy="86365"/>
            </a:xfrm>
            <a:custGeom>
              <a:avLst/>
              <a:gdLst>
                <a:gd name="connsiteX0" fmla="*/ 86365 w 86365"/>
                <a:gd name="connsiteY0" fmla="*/ 43183 h 86365"/>
                <a:gd name="connsiteX1" fmla="*/ 43182 w 86365"/>
                <a:gd name="connsiteY1" fmla="*/ 0 h 86365"/>
                <a:gd name="connsiteX2" fmla="*/ 0 w 86365"/>
                <a:gd name="connsiteY2" fmla="*/ 43183 h 86365"/>
                <a:gd name="connsiteX3" fmla="*/ 43182 w 86365"/>
                <a:gd name="connsiteY3" fmla="*/ 86365 h 86365"/>
                <a:gd name="connsiteX4" fmla="*/ 86365 w 86365"/>
                <a:gd name="connsiteY4" fmla="*/ 43183 h 86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65" h="86365">
                  <a:moveTo>
                    <a:pt x="86365" y="43183"/>
                  </a:moveTo>
                  <a:cubicBezTo>
                    <a:pt x="86365" y="19762"/>
                    <a:pt x="67335" y="0"/>
                    <a:pt x="43182" y="0"/>
                  </a:cubicBezTo>
                  <a:cubicBezTo>
                    <a:pt x="19761" y="0"/>
                    <a:pt x="0" y="19029"/>
                    <a:pt x="0" y="43183"/>
                  </a:cubicBezTo>
                  <a:cubicBezTo>
                    <a:pt x="0" y="66604"/>
                    <a:pt x="19029" y="86365"/>
                    <a:pt x="43182" y="86365"/>
                  </a:cubicBezTo>
                  <a:cubicBezTo>
                    <a:pt x="67335" y="86365"/>
                    <a:pt x="86365" y="67336"/>
                    <a:pt x="86365" y="43183"/>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57" name="Forma Livre: Forma 56">
              <a:extLst>
                <a:ext uri="{FF2B5EF4-FFF2-40B4-BE49-F238E27FC236}">
                  <a16:creationId xmlns:a16="http://schemas.microsoft.com/office/drawing/2014/main" id="{1EB04489-712D-BB92-3E66-DA11E1553321}"/>
                </a:ext>
              </a:extLst>
            </p:cNvPr>
            <p:cNvSpPr/>
            <p:nvPr/>
          </p:nvSpPr>
          <p:spPr>
            <a:xfrm>
              <a:off x="7364766" y="4163472"/>
              <a:ext cx="211522" cy="50867"/>
            </a:xfrm>
            <a:custGeom>
              <a:avLst/>
              <a:gdLst>
                <a:gd name="connsiteX0" fmla="*/ 192126 w 211522"/>
                <a:gd name="connsiteY0" fmla="*/ 3293 h 50867"/>
                <a:gd name="connsiteX1" fmla="*/ 105761 w 211522"/>
                <a:gd name="connsiteY1" fmla="*/ 28179 h 50867"/>
                <a:gd name="connsiteX2" fmla="*/ 19396 w 211522"/>
                <a:gd name="connsiteY2" fmla="*/ 3293 h 50867"/>
                <a:gd name="connsiteX3" fmla="*/ 3293 w 211522"/>
                <a:gd name="connsiteY3" fmla="*/ 3293 h 50867"/>
                <a:gd name="connsiteX4" fmla="*/ 3293 w 211522"/>
                <a:gd name="connsiteY4" fmla="*/ 19396 h 50867"/>
                <a:gd name="connsiteX5" fmla="*/ 105761 w 211522"/>
                <a:gd name="connsiteY5" fmla="*/ 50868 h 50867"/>
                <a:gd name="connsiteX6" fmla="*/ 208228 w 211522"/>
                <a:gd name="connsiteY6" fmla="*/ 19396 h 50867"/>
                <a:gd name="connsiteX7" fmla="*/ 208228 w 211522"/>
                <a:gd name="connsiteY7" fmla="*/ 3293 h 50867"/>
                <a:gd name="connsiteX8" fmla="*/ 192126 w 211522"/>
                <a:gd name="connsiteY8" fmla="*/ 3293 h 5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22" h="50867">
                  <a:moveTo>
                    <a:pt x="192126" y="3293"/>
                  </a:moveTo>
                  <a:cubicBezTo>
                    <a:pt x="173828" y="21591"/>
                    <a:pt x="133573" y="28179"/>
                    <a:pt x="105761" y="28179"/>
                  </a:cubicBezTo>
                  <a:cubicBezTo>
                    <a:pt x="77217" y="28179"/>
                    <a:pt x="37693" y="21591"/>
                    <a:pt x="19396" y="3293"/>
                  </a:cubicBezTo>
                  <a:cubicBezTo>
                    <a:pt x="15004" y="-1098"/>
                    <a:pt x="7685" y="-1098"/>
                    <a:pt x="3293" y="3293"/>
                  </a:cubicBezTo>
                  <a:cubicBezTo>
                    <a:pt x="-1098" y="7685"/>
                    <a:pt x="-1098" y="15004"/>
                    <a:pt x="3293" y="19396"/>
                  </a:cubicBezTo>
                  <a:cubicBezTo>
                    <a:pt x="32570" y="48672"/>
                    <a:pt x="88927" y="50868"/>
                    <a:pt x="105761" y="50868"/>
                  </a:cubicBezTo>
                  <a:cubicBezTo>
                    <a:pt x="122595" y="50868"/>
                    <a:pt x="178952" y="48672"/>
                    <a:pt x="208228" y="19396"/>
                  </a:cubicBezTo>
                  <a:cubicBezTo>
                    <a:pt x="212620" y="15004"/>
                    <a:pt x="212620" y="7685"/>
                    <a:pt x="208228" y="3293"/>
                  </a:cubicBezTo>
                  <a:cubicBezTo>
                    <a:pt x="203837" y="-1098"/>
                    <a:pt x="196518" y="-1098"/>
                    <a:pt x="192126" y="3293"/>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58" name="Forma Livre: Forma 57">
              <a:extLst>
                <a:ext uri="{FF2B5EF4-FFF2-40B4-BE49-F238E27FC236}">
                  <a16:creationId xmlns:a16="http://schemas.microsoft.com/office/drawing/2014/main" id="{E44FABF5-E390-5614-FD01-54E27480F545}"/>
                </a:ext>
              </a:extLst>
            </p:cNvPr>
            <p:cNvSpPr/>
            <p:nvPr/>
          </p:nvSpPr>
          <p:spPr>
            <a:xfrm>
              <a:off x="7056997" y="3611977"/>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53596 w 827058"/>
                <a:gd name="connsiteY5" fmla="*/ 469154 h 827058"/>
                <a:gd name="connsiteX6" fmla="*/ 655060 w 827058"/>
                <a:gd name="connsiteY6" fmla="*/ 487452 h 827058"/>
                <a:gd name="connsiteX7" fmla="*/ 413529 w 827058"/>
                <a:gd name="connsiteY7" fmla="*/ 655792 h 827058"/>
                <a:gd name="connsiteX8" fmla="*/ 171999 w 827058"/>
                <a:gd name="connsiteY8" fmla="*/ 487452 h 827058"/>
                <a:gd name="connsiteX9" fmla="*/ 173463 w 827058"/>
                <a:gd name="connsiteY9" fmla="*/ 469154 h 827058"/>
                <a:gd name="connsiteX10" fmla="*/ 137599 w 827058"/>
                <a:gd name="connsiteY10" fmla="*/ 414261 h 827058"/>
                <a:gd name="connsiteX11" fmla="*/ 197616 w 827058"/>
                <a:gd name="connsiteY11" fmla="*/ 354245 h 827058"/>
                <a:gd name="connsiteX12" fmla="*/ 239335 w 827058"/>
                <a:gd name="connsiteY12" fmla="*/ 371079 h 827058"/>
                <a:gd name="connsiteX13" fmla="*/ 403283 w 827058"/>
                <a:gd name="connsiteY13" fmla="*/ 319845 h 827058"/>
                <a:gd name="connsiteX14" fmla="*/ 434023 w 827058"/>
                <a:gd name="connsiteY14" fmla="*/ 175658 h 827058"/>
                <a:gd name="connsiteX15" fmla="*/ 438414 w 827058"/>
                <a:gd name="connsiteY15" fmla="*/ 169071 h 827058"/>
                <a:gd name="connsiteX16" fmla="*/ 446465 w 827058"/>
                <a:gd name="connsiteY16" fmla="*/ 167608 h 827058"/>
                <a:gd name="connsiteX17" fmla="*/ 546737 w 827058"/>
                <a:gd name="connsiteY17" fmla="*/ 188833 h 827058"/>
                <a:gd name="connsiteX18" fmla="*/ 585528 w 827058"/>
                <a:gd name="connsiteY18" fmla="*/ 164680 h 827058"/>
                <a:gd name="connsiteX19" fmla="*/ 628711 w 827058"/>
                <a:gd name="connsiteY19" fmla="*/ 207863 h 827058"/>
                <a:gd name="connsiteX20" fmla="*/ 585528 w 827058"/>
                <a:gd name="connsiteY20" fmla="*/ 251045 h 827058"/>
                <a:gd name="connsiteX21" fmla="*/ 542346 w 827058"/>
                <a:gd name="connsiteY21" fmla="*/ 210058 h 827058"/>
                <a:gd name="connsiteX22" fmla="*/ 452320 w 827058"/>
                <a:gd name="connsiteY22" fmla="*/ 191028 h 827058"/>
                <a:gd name="connsiteX23" fmla="*/ 424508 w 827058"/>
                <a:gd name="connsiteY23" fmla="*/ 320577 h 827058"/>
                <a:gd name="connsiteX24" fmla="*/ 585528 w 827058"/>
                <a:gd name="connsiteY24" fmla="*/ 371810 h 827058"/>
                <a:gd name="connsiteX25" fmla="*/ 627247 w 827058"/>
                <a:gd name="connsiteY25" fmla="*/ 354977 h 827058"/>
                <a:gd name="connsiteX26" fmla="*/ 687264 w 827058"/>
                <a:gd name="connsiteY26" fmla="*/ 414993 h 827058"/>
                <a:gd name="connsiteX27" fmla="*/ 653596 w 827058"/>
                <a:gd name="connsiteY27" fmla="*/ 469154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653596" y="469154"/>
                  </a:moveTo>
                  <a:cubicBezTo>
                    <a:pt x="654328" y="475010"/>
                    <a:pt x="655060" y="480865"/>
                    <a:pt x="655060" y="487452"/>
                  </a:cubicBezTo>
                  <a:cubicBezTo>
                    <a:pt x="655060" y="580405"/>
                    <a:pt x="546737" y="655792"/>
                    <a:pt x="413529" y="655792"/>
                  </a:cubicBezTo>
                  <a:cubicBezTo>
                    <a:pt x="280322" y="655792"/>
                    <a:pt x="171999" y="580405"/>
                    <a:pt x="171999" y="487452"/>
                  </a:cubicBezTo>
                  <a:cubicBezTo>
                    <a:pt x="171999" y="481597"/>
                    <a:pt x="172731" y="475010"/>
                    <a:pt x="173463" y="469154"/>
                  </a:cubicBezTo>
                  <a:cubicBezTo>
                    <a:pt x="152237" y="459640"/>
                    <a:pt x="137599" y="438414"/>
                    <a:pt x="137599" y="414261"/>
                  </a:cubicBezTo>
                  <a:cubicBezTo>
                    <a:pt x="137599" y="380593"/>
                    <a:pt x="164680" y="354245"/>
                    <a:pt x="197616" y="354245"/>
                  </a:cubicBezTo>
                  <a:cubicBezTo>
                    <a:pt x="213718" y="354245"/>
                    <a:pt x="228356" y="360832"/>
                    <a:pt x="239335" y="371079"/>
                  </a:cubicBezTo>
                  <a:cubicBezTo>
                    <a:pt x="281054" y="341070"/>
                    <a:pt x="338874" y="322041"/>
                    <a:pt x="403283" y="319845"/>
                  </a:cubicBezTo>
                  <a:lnTo>
                    <a:pt x="434023" y="175658"/>
                  </a:lnTo>
                  <a:cubicBezTo>
                    <a:pt x="434755" y="172731"/>
                    <a:pt x="436219" y="170535"/>
                    <a:pt x="438414" y="169071"/>
                  </a:cubicBezTo>
                  <a:cubicBezTo>
                    <a:pt x="440610" y="167608"/>
                    <a:pt x="443538" y="166875"/>
                    <a:pt x="446465" y="167608"/>
                  </a:cubicBezTo>
                  <a:lnTo>
                    <a:pt x="546737" y="188833"/>
                  </a:lnTo>
                  <a:cubicBezTo>
                    <a:pt x="554056" y="174927"/>
                    <a:pt x="567963" y="164680"/>
                    <a:pt x="585528" y="164680"/>
                  </a:cubicBezTo>
                  <a:cubicBezTo>
                    <a:pt x="609681" y="164680"/>
                    <a:pt x="628711" y="183709"/>
                    <a:pt x="628711" y="207863"/>
                  </a:cubicBezTo>
                  <a:cubicBezTo>
                    <a:pt x="628711" y="232016"/>
                    <a:pt x="609681" y="251045"/>
                    <a:pt x="585528" y="251045"/>
                  </a:cubicBezTo>
                  <a:cubicBezTo>
                    <a:pt x="562107" y="251045"/>
                    <a:pt x="543809" y="232747"/>
                    <a:pt x="542346" y="210058"/>
                  </a:cubicBezTo>
                  <a:lnTo>
                    <a:pt x="452320" y="191028"/>
                  </a:lnTo>
                  <a:lnTo>
                    <a:pt x="424508" y="320577"/>
                  </a:lnTo>
                  <a:cubicBezTo>
                    <a:pt x="487453" y="322772"/>
                    <a:pt x="544541" y="341802"/>
                    <a:pt x="585528" y="371810"/>
                  </a:cubicBezTo>
                  <a:cubicBezTo>
                    <a:pt x="596507" y="361564"/>
                    <a:pt x="611145" y="354977"/>
                    <a:pt x="627247" y="354977"/>
                  </a:cubicBezTo>
                  <a:cubicBezTo>
                    <a:pt x="660915" y="354977"/>
                    <a:pt x="687264" y="382057"/>
                    <a:pt x="687264" y="414993"/>
                  </a:cubicBezTo>
                  <a:cubicBezTo>
                    <a:pt x="689460" y="438414"/>
                    <a:pt x="674821" y="459640"/>
                    <a:pt x="653596" y="46915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grpSp>
        <p:nvGrpSpPr>
          <p:cNvPr id="59" name="Gráfico 2">
            <a:extLst>
              <a:ext uri="{FF2B5EF4-FFF2-40B4-BE49-F238E27FC236}">
                <a16:creationId xmlns:a16="http://schemas.microsoft.com/office/drawing/2014/main" id="{756BF30D-9883-2E2A-EB6B-218347E340BE}"/>
              </a:ext>
            </a:extLst>
          </p:cNvPr>
          <p:cNvGrpSpPr/>
          <p:nvPr/>
        </p:nvGrpSpPr>
        <p:grpSpPr>
          <a:xfrm>
            <a:off x="10157024" y="2386517"/>
            <a:ext cx="582096" cy="582096"/>
            <a:chOff x="8430793" y="3611977"/>
            <a:chExt cx="827058" cy="827058"/>
          </a:xfrm>
          <a:solidFill>
            <a:srgbClr val="000000"/>
          </a:solidFill>
        </p:grpSpPr>
        <p:sp>
          <p:nvSpPr>
            <p:cNvPr id="60" name="Forma Livre: Forma 59">
              <a:extLst>
                <a:ext uri="{FF2B5EF4-FFF2-40B4-BE49-F238E27FC236}">
                  <a16:creationId xmlns:a16="http://schemas.microsoft.com/office/drawing/2014/main" id="{D25095C2-641F-F86F-504F-46EB8116F8E0}"/>
                </a:ext>
              </a:extLst>
            </p:cNvPr>
            <p:cNvSpPr/>
            <p:nvPr/>
          </p:nvSpPr>
          <p:spPr>
            <a:xfrm>
              <a:off x="8783574" y="3764214"/>
              <a:ext cx="234943" cy="160288"/>
            </a:xfrm>
            <a:custGeom>
              <a:avLst/>
              <a:gdLst>
                <a:gd name="connsiteX0" fmla="*/ 234943 w 234943"/>
                <a:gd name="connsiteY0" fmla="*/ 65872 h 160288"/>
                <a:gd name="connsiteX1" fmla="*/ 61480 w 234943"/>
                <a:gd name="connsiteY1" fmla="*/ 0 h 160288"/>
                <a:gd name="connsiteX2" fmla="*/ 0 w 234943"/>
                <a:gd name="connsiteY2" fmla="*/ 7319 h 160288"/>
                <a:gd name="connsiteX3" fmla="*/ 98076 w 234943"/>
                <a:gd name="connsiteY3" fmla="*/ 160289 h 160288"/>
                <a:gd name="connsiteX4" fmla="*/ 234943 w 234943"/>
                <a:gd name="connsiteY4" fmla="*/ 65872 h 160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943" h="160288">
                  <a:moveTo>
                    <a:pt x="234943" y="65872"/>
                  </a:moveTo>
                  <a:cubicBezTo>
                    <a:pt x="188833" y="24885"/>
                    <a:pt x="128084" y="0"/>
                    <a:pt x="61480" y="0"/>
                  </a:cubicBezTo>
                  <a:cubicBezTo>
                    <a:pt x="40255" y="0"/>
                    <a:pt x="19762" y="2196"/>
                    <a:pt x="0" y="7319"/>
                  </a:cubicBezTo>
                  <a:cubicBezTo>
                    <a:pt x="7319" y="17566"/>
                    <a:pt x="54893" y="81974"/>
                    <a:pt x="98076" y="160289"/>
                  </a:cubicBezTo>
                  <a:cubicBezTo>
                    <a:pt x="190297" y="125157"/>
                    <a:pt x="229820" y="72459"/>
                    <a:pt x="234943" y="65872"/>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61" name="Forma Livre: Forma 60">
              <a:extLst>
                <a:ext uri="{FF2B5EF4-FFF2-40B4-BE49-F238E27FC236}">
                  <a16:creationId xmlns:a16="http://schemas.microsoft.com/office/drawing/2014/main" id="{67DA1531-3AD6-6C86-5DC7-747B14607DBC}"/>
                </a:ext>
              </a:extLst>
            </p:cNvPr>
            <p:cNvSpPr/>
            <p:nvPr/>
          </p:nvSpPr>
          <p:spPr>
            <a:xfrm>
              <a:off x="8583030" y="3980860"/>
              <a:ext cx="289836" cy="220304"/>
            </a:xfrm>
            <a:custGeom>
              <a:avLst/>
              <a:gdLst>
                <a:gd name="connsiteX0" fmla="*/ 279590 w 289836"/>
                <a:gd name="connsiteY0" fmla="*/ 47574 h 220304"/>
                <a:gd name="connsiteX1" fmla="*/ 289837 w 289836"/>
                <a:gd name="connsiteY1" fmla="*/ 44646 h 220304"/>
                <a:gd name="connsiteX2" fmla="*/ 268611 w 289836"/>
                <a:gd name="connsiteY2" fmla="*/ 0 h 220304"/>
                <a:gd name="connsiteX3" fmla="*/ 0 w 289836"/>
                <a:gd name="connsiteY3" fmla="*/ 37327 h 220304"/>
                <a:gd name="connsiteX4" fmla="*/ 0 w 289836"/>
                <a:gd name="connsiteY4" fmla="*/ 45378 h 220304"/>
                <a:gd name="connsiteX5" fmla="*/ 67336 w 289836"/>
                <a:gd name="connsiteY5" fmla="*/ 220305 h 220304"/>
                <a:gd name="connsiteX6" fmla="*/ 279590 w 289836"/>
                <a:gd name="connsiteY6" fmla="*/ 47574 h 22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9836" h="220304">
                  <a:moveTo>
                    <a:pt x="279590" y="47574"/>
                  </a:moveTo>
                  <a:cubicBezTo>
                    <a:pt x="283249" y="46842"/>
                    <a:pt x="286909" y="45378"/>
                    <a:pt x="289837" y="44646"/>
                  </a:cubicBezTo>
                  <a:cubicBezTo>
                    <a:pt x="283249" y="30008"/>
                    <a:pt x="275930" y="14638"/>
                    <a:pt x="268611" y="0"/>
                  </a:cubicBezTo>
                  <a:cubicBezTo>
                    <a:pt x="137599" y="39523"/>
                    <a:pt x="10979" y="37327"/>
                    <a:pt x="0" y="37327"/>
                  </a:cubicBezTo>
                  <a:cubicBezTo>
                    <a:pt x="0" y="40255"/>
                    <a:pt x="0" y="42451"/>
                    <a:pt x="0" y="45378"/>
                  </a:cubicBezTo>
                  <a:cubicBezTo>
                    <a:pt x="0" y="112714"/>
                    <a:pt x="25617" y="174195"/>
                    <a:pt x="67336" y="220305"/>
                  </a:cubicBezTo>
                  <a:cubicBezTo>
                    <a:pt x="72459" y="210058"/>
                    <a:pt x="144918" y="90757"/>
                    <a:pt x="279590" y="4757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62" name="Forma Livre: Forma 61">
              <a:extLst>
                <a:ext uri="{FF2B5EF4-FFF2-40B4-BE49-F238E27FC236}">
                  <a16:creationId xmlns:a16="http://schemas.microsoft.com/office/drawing/2014/main" id="{72AF5F42-34E4-61F4-0503-52890DB9F166}"/>
                </a:ext>
              </a:extLst>
            </p:cNvPr>
            <p:cNvSpPr/>
            <p:nvPr/>
          </p:nvSpPr>
          <p:spPr>
            <a:xfrm>
              <a:off x="8901411" y="3860095"/>
              <a:ext cx="204934" cy="163215"/>
            </a:xfrm>
            <a:custGeom>
              <a:avLst/>
              <a:gdLst>
                <a:gd name="connsiteX0" fmla="*/ 16834 w 204934"/>
                <a:gd name="connsiteY0" fmla="*/ 141259 h 163215"/>
                <a:gd name="connsiteX1" fmla="*/ 22689 w 204934"/>
                <a:gd name="connsiteY1" fmla="*/ 155165 h 163215"/>
                <a:gd name="connsiteX2" fmla="*/ 204935 w 204934"/>
                <a:gd name="connsiteY2" fmla="*/ 163216 h 163215"/>
                <a:gd name="connsiteX3" fmla="*/ 145650 w 204934"/>
                <a:gd name="connsiteY3" fmla="*/ 0 h 163215"/>
                <a:gd name="connsiteX4" fmla="*/ 0 w 204934"/>
                <a:gd name="connsiteY4" fmla="*/ 103199 h 163215"/>
                <a:gd name="connsiteX5" fmla="*/ 16834 w 204934"/>
                <a:gd name="connsiteY5" fmla="*/ 141259 h 163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34" h="163215">
                  <a:moveTo>
                    <a:pt x="16834" y="141259"/>
                  </a:moveTo>
                  <a:cubicBezTo>
                    <a:pt x="19030" y="145650"/>
                    <a:pt x="20493" y="150773"/>
                    <a:pt x="22689" y="155165"/>
                  </a:cubicBezTo>
                  <a:cubicBezTo>
                    <a:pt x="109787" y="144186"/>
                    <a:pt x="196152" y="161752"/>
                    <a:pt x="204935" y="163216"/>
                  </a:cubicBezTo>
                  <a:cubicBezTo>
                    <a:pt x="204203" y="101735"/>
                    <a:pt x="182246" y="44646"/>
                    <a:pt x="145650" y="0"/>
                  </a:cubicBezTo>
                  <a:cubicBezTo>
                    <a:pt x="139795" y="7319"/>
                    <a:pt x="95881" y="63676"/>
                    <a:pt x="0" y="103199"/>
                  </a:cubicBezTo>
                  <a:cubicBezTo>
                    <a:pt x="5855" y="115642"/>
                    <a:pt x="11711" y="128816"/>
                    <a:pt x="16834" y="141259"/>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63" name="Forma Livre: Forma 62">
              <a:extLst>
                <a:ext uri="{FF2B5EF4-FFF2-40B4-BE49-F238E27FC236}">
                  <a16:creationId xmlns:a16="http://schemas.microsoft.com/office/drawing/2014/main" id="{C4A0650D-70DA-CFAC-BC65-2915B6DD7413}"/>
                </a:ext>
              </a:extLst>
            </p:cNvPr>
            <p:cNvSpPr/>
            <p:nvPr/>
          </p:nvSpPr>
          <p:spPr>
            <a:xfrm>
              <a:off x="8588154" y="3788367"/>
              <a:ext cx="242262" cy="183193"/>
            </a:xfrm>
            <a:custGeom>
              <a:avLst/>
              <a:gdLst>
                <a:gd name="connsiteX0" fmla="*/ 242262 w 242262"/>
                <a:gd name="connsiteY0" fmla="*/ 151506 h 183193"/>
                <a:gd name="connsiteX1" fmla="*/ 144918 w 242262"/>
                <a:gd name="connsiteY1" fmla="*/ 0 h 183193"/>
                <a:gd name="connsiteX2" fmla="*/ 0 w 242262"/>
                <a:gd name="connsiteY2" fmla="*/ 182978 h 183193"/>
                <a:gd name="connsiteX3" fmla="*/ 242262 w 242262"/>
                <a:gd name="connsiteY3" fmla="*/ 151506 h 183193"/>
              </a:gdLst>
              <a:ahLst/>
              <a:cxnLst>
                <a:cxn ang="0">
                  <a:pos x="connsiteX0" y="connsiteY0"/>
                </a:cxn>
                <a:cxn ang="0">
                  <a:pos x="connsiteX1" y="connsiteY1"/>
                </a:cxn>
                <a:cxn ang="0">
                  <a:pos x="connsiteX2" y="connsiteY2"/>
                </a:cxn>
                <a:cxn ang="0">
                  <a:pos x="connsiteX3" y="connsiteY3"/>
                </a:cxn>
              </a:cxnLst>
              <a:rect l="l" t="t" r="r" b="b"/>
              <a:pathLst>
                <a:path w="242262" h="183193">
                  <a:moveTo>
                    <a:pt x="242262" y="151506"/>
                  </a:moveTo>
                  <a:cubicBezTo>
                    <a:pt x="198348" y="74655"/>
                    <a:pt x="152237" y="9515"/>
                    <a:pt x="144918" y="0"/>
                  </a:cubicBezTo>
                  <a:cubicBezTo>
                    <a:pt x="71727" y="34400"/>
                    <a:pt x="16834" y="101736"/>
                    <a:pt x="0" y="182978"/>
                  </a:cubicBezTo>
                  <a:cubicBezTo>
                    <a:pt x="11710" y="183710"/>
                    <a:pt x="120033" y="184442"/>
                    <a:pt x="242262" y="151506"/>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64" name="Forma Livre: Forma 63">
              <a:extLst>
                <a:ext uri="{FF2B5EF4-FFF2-40B4-BE49-F238E27FC236}">
                  <a16:creationId xmlns:a16="http://schemas.microsoft.com/office/drawing/2014/main" id="{7075B429-FACA-AEE9-DA87-3B0627356948}"/>
                </a:ext>
              </a:extLst>
            </p:cNvPr>
            <p:cNvSpPr/>
            <p:nvPr/>
          </p:nvSpPr>
          <p:spPr>
            <a:xfrm>
              <a:off x="8430793" y="3611977"/>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413529 w 827058"/>
                <a:gd name="connsiteY5" fmla="*/ 720200 h 827058"/>
                <a:gd name="connsiteX6" fmla="*/ 106859 w 827058"/>
                <a:gd name="connsiteY6" fmla="*/ 413529 h 827058"/>
                <a:gd name="connsiteX7" fmla="*/ 413529 w 827058"/>
                <a:gd name="connsiteY7" fmla="*/ 106859 h 827058"/>
                <a:gd name="connsiteX8" fmla="*/ 720200 w 827058"/>
                <a:gd name="connsiteY8" fmla="*/ 413529 h 827058"/>
                <a:gd name="connsiteX9" fmla="*/ 413529 w 827058"/>
                <a:gd name="connsiteY9" fmla="*/ 720200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413529" y="720200"/>
                  </a:moveTo>
                  <a:cubicBezTo>
                    <a:pt x="244458" y="720200"/>
                    <a:pt x="106859" y="582600"/>
                    <a:pt x="106859" y="413529"/>
                  </a:cubicBezTo>
                  <a:cubicBezTo>
                    <a:pt x="106859" y="244458"/>
                    <a:pt x="244458" y="106859"/>
                    <a:pt x="413529" y="106859"/>
                  </a:cubicBezTo>
                  <a:cubicBezTo>
                    <a:pt x="582600" y="106859"/>
                    <a:pt x="720200" y="244458"/>
                    <a:pt x="720200" y="413529"/>
                  </a:cubicBezTo>
                  <a:cubicBezTo>
                    <a:pt x="720200" y="582600"/>
                    <a:pt x="582600" y="720200"/>
                    <a:pt x="413529" y="72020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65" name="Forma Livre: Forma 64">
              <a:extLst>
                <a:ext uri="{FF2B5EF4-FFF2-40B4-BE49-F238E27FC236}">
                  <a16:creationId xmlns:a16="http://schemas.microsoft.com/office/drawing/2014/main" id="{FEA773F7-F462-7D64-6DFD-1633A8A9C071}"/>
                </a:ext>
              </a:extLst>
            </p:cNvPr>
            <p:cNvSpPr/>
            <p:nvPr/>
          </p:nvSpPr>
          <p:spPr>
            <a:xfrm>
              <a:off x="8684034" y="4067225"/>
              <a:ext cx="262755" cy="219573"/>
            </a:xfrm>
            <a:custGeom>
              <a:avLst/>
              <a:gdLst>
                <a:gd name="connsiteX0" fmla="*/ 205667 w 262755"/>
                <a:gd name="connsiteY0" fmla="*/ 1464 h 219573"/>
                <a:gd name="connsiteX1" fmla="*/ 0 w 262755"/>
                <a:gd name="connsiteY1" fmla="*/ 164680 h 219573"/>
                <a:gd name="connsiteX2" fmla="*/ 160289 w 262755"/>
                <a:gd name="connsiteY2" fmla="*/ 219573 h 219573"/>
                <a:gd name="connsiteX3" fmla="*/ 262756 w 262755"/>
                <a:gd name="connsiteY3" fmla="*/ 198348 h 219573"/>
                <a:gd name="connsiteX4" fmla="*/ 207131 w 262755"/>
                <a:gd name="connsiteY4" fmla="*/ 0 h 219573"/>
                <a:gd name="connsiteX5" fmla="*/ 205667 w 262755"/>
                <a:gd name="connsiteY5" fmla="*/ 1464 h 21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755" h="219573">
                  <a:moveTo>
                    <a:pt x="205667" y="1464"/>
                  </a:moveTo>
                  <a:cubicBezTo>
                    <a:pt x="57821" y="52698"/>
                    <a:pt x="5123" y="155165"/>
                    <a:pt x="0" y="164680"/>
                  </a:cubicBezTo>
                  <a:cubicBezTo>
                    <a:pt x="43915" y="199080"/>
                    <a:pt x="100272" y="219573"/>
                    <a:pt x="160289" y="219573"/>
                  </a:cubicBezTo>
                  <a:cubicBezTo>
                    <a:pt x="196884" y="219573"/>
                    <a:pt x="231284" y="212254"/>
                    <a:pt x="262756" y="198348"/>
                  </a:cubicBezTo>
                  <a:cubicBezTo>
                    <a:pt x="259096" y="175658"/>
                    <a:pt x="243726" y="95148"/>
                    <a:pt x="207131" y="0"/>
                  </a:cubicBezTo>
                  <a:cubicBezTo>
                    <a:pt x="206399" y="1464"/>
                    <a:pt x="206399" y="1464"/>
                    <a:pt x="205667" y="146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66" name="Forma Livre: Forma 65">
              <a:extLst>
                <a:ext uri="{FF2B5EF4-FFF2-40B4-BE49-F238E27FC236}">
                  <a16:creationId xmlns:a16="http://schemas.microsoft.com/office/drawing/2014/main" id="{1EE95A16-0429-1346-5ACA-7F70D9157343}"/>
                </a:ext>
              </a:extLst>
            </p:cNvPr>
            <p:cNvSpPr/>
            <p:nvPr/>
          </p:nvSpPr>
          <p:spPr>
            <a:xfrm>
              <a:off x="8939471" y="4051983"/>
              <a:ext cx="162484" cy="190900"/>
            </a:xfrm>
            <a:custGeom>
              <a:avLst/>
              <a:gdLst>
                <a:gd name="connsiteX0" fmla="*/ 0 w 162484"/>
                <a:gd name="connsiteY0" fmla="*/ 4264 h 190900"/>
                <a:gd name="connsiteX1" fmla="*/ 50502 w 162484"/>
                <a:gd name="connsiteY1" fmla="*/ 190901 h 190900"/>
                <a:gd name="connsiteX2" fmla="*/ 162484 w 162484"/>
                <a:gd name="connsiteY2" fmla="*/ 15974 h 190900"/>
                <a:gd name="connsiteX3" fmla="*/ 0 w 162484"/>
                <a:gd name="connsiteY3" fmla="*/ 4264 h 190900"/>
              </a:gdLst>
              <a:ahLst/>
              <a:cxnLst>
                <a:cxn ang="0">
                  <a:pos x="connsiteX0" y="connsiteY0"/>
                </a:cxn>
                <a:cxn ang="0">
                  <a:pos x="connsiteX1" y="connsiteY1"/>
                </a:cxn>
                <a:cxn ang="0">
                  <a:pos x="connsiteX2" y="connsiteY2"/>
                </a:cxn>
                <a:cxn ang="0">
                  <a:pos x="connsiteX3" y="connsiteY3"/>
                </a:cxn>
              </a:cxnLst>
              <a:rect l="l" t="t" r="r" b="b"/>
              <a:pathLst>
                <a:path w="162484" h="190900">
                  <a:moveTo>
                    <a:pt x="0" y="4264"/>
                  </a:moveTo>
                  <a:cubicBezTo>
                    <a:pt x="34400" y="98680"/>
                    <a:pt x="48306" y="174799"/>
                    <a:pt x="50502" y="190901"/>
                  </a:cubicBezTo>
                  <a:cubicBezTo>
                    <a:pt x="109055" y="151377"/>
                    <a:pt x="151506" y="88433"/>
                    <a:pt x="162484" y="15974"/>
                  </a:cubicBezTo>
                  <a:cubicBezTo>
                    <a:pt x="154433" y="12315"/>
                    <a:pt x="82706" y="-8911"/>
                    <a:pt x="0" y="426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grpSp>
        <p:nvGrpSpPr>
          <p:cNvPr id="67" name="Gráfico 2">
            <a:extLst>
              <a:ext uri="{FF2B5EF4-FFF2-40B4-BE49-F238E27FC236}">
                <a16:creationId xmlns:a16="http://schemas.microsoft.com/office/drawing/2014/main" id="{C67D82D4-D412-941C-B1DE-119D5A1CF3CD}"/>
              </a:ext>
            </a:extLst>
          </p:cNvPr>
          <p:cNvGrpSpPr/>
          <p:nvPr/>
        </p:nvGrpSpPr>
        <p:grpSpPr>
          <a:xfrm>
            <a:off x="9190126" y="3236481"/>
            <a:ext cx="582096" cy="582096"/>
            <a:chOff x="7056997" y="4819629"/>
            <a:chExt cx="827058" cy="827058"/>
          </a:xfrm>
          <a:solidFill>
            <a:srgbClr val="000000"/>
          </a:solidFill>
        </p:grpSpPr>
        <p:sp>
          <p:nvSpPr>
            <p:cNvPr id="68" name="Forma Livre: Forma 67">
              <a:extLst>
                <a:ext uri="{FF2B5EF4-FFF2-40B4-BE49-F238E27FC236}">
                  <a16:creationId xmlns:a16="http://schemas.microsoft.com/office/drawing/2014/main" id="{541D9617-15D8-750B-D6AF-97B288C83AB5}"/>
                </a:ext>
              </a:extLst>
            </p:cNvPr>
            <p:cNvSpPr/>
            <p:nvPr/>
          </p:nvSpPr>
          <p:spPr>
            <a:xfrm>
              <a:off x="7271447" y="5248528"/>
              <a:ext cx="137599" cy="95880"/>
            </a:xfrm>
            <a:custGeom>
              <a:avLst/>
              <a:gdLst>
                <a:gd name="connsiteX0" fmla="*/ 122229 w 137599"/>
                <a:gd name="connsiteY0" fmla="*/ 11711 h 95880"/>
                <a:gd name="connsiteX1" fmla="*/ 82706 w 137599"/>
                <a:gd name="connsiteY1" fmla="*/ 0 h 95880"/>
                <a:gd name="connsiteX2" fmla="*/ 0 w 137599"/>
                <a:gd name="connsiteY2" fmla="*/ 0 h 95880"/>
                <a:gd name="connsiteX3" fmla="*/ 0 w 137599"/>
                <a:gd name="connsiteY3" fmla="*/ 95881 h 95880"/>
                <a:gd name="connsiteX4" fmla="*/ 81242 w 137599"/>
                <a:gd name="connsiteY4" fmla="*/ 95881 h 95880"/>
                <a:gd name="connsiteX5" fmla="*/ 102467 w 137599"/>
                <a:gd name="connsiteY5" fmla="*/ 93685 h 95880"/>
                <a:gd name="connsiteX6" fmla="*/ 120765 w 137599"/>
                <a:gd name="connsiteY6" fmla="*/ 86366 h 95880"/>
                <a:gd name="connsiteX7" fmla="*/ 133208 w 137599"/>
                <a:gd name="connsiteY7" fmla="*/ 72459 h 95880"/>
                <a:gd name="connsiteX8" fmla="*/ 137600 w 137599"/>
                <a:gd name="connsiteY8" fmla="*/ 49770 h 95880"/>
                <a:gd name="connsiteX9" fmla="*/ 122229 w 137599"/>
                <a:gd name="connsiteY9" fmla="*/ 11711 h 95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599" h="95880">
                  <a:moveTo>
                    <a:pt x="122229" y="11711"/>
                  </a:moveTo>
                  <a:cubicBezTo>
                    <a:pt x="111983" y="4392"/>
                    <a:pt x="98808" y="0"/>
                    <a:pt x="82706" y="0"/>
                  </a:cubicBezTo>
                  <a:lnTo>
                    <a:pt x="0" y="0"/>
                  </a:lnTo>
                  <a:lnTo>
                    <a:pt x="0" y="95881"/>
                  </a:lnTo>
                  <a:lnTo>
                    <a:pt x="81242" y="95881"/>
                  </a:lnTo>
                  <a:cubicBezTo>
                    <a:pt x="88561" y="95881"/>
                    <a:pt x="95881" y="95148"/>
                    <a:pt x="102467" y="93685"/>
                  </a:cubicBezTo>
                  <a:cubicBezTo>
                    <a:pt x="109055" y="92221"/>
                    <a:pt x="115642" y="90025"/>
                    <a:pt x="120765" y="86366"/>
                  </a:cubicBezTo>
                  <a:cubicBezTo>
                    <a:pt x="125889" y="82706"/>
                    <a:pt x="130280" y="78315"/>
                    <a:pt x="133208" y="72459"/>
                  </a:cubicBezTo>
                  <a:cubicBezTo>
                    <a:pt x="136136" y="66604"/>
                    <a:pt x="137600" y="59285"/>
                    <a:pt x="137600" y="49770"/>
                  </a:cubicBezTo>
                  <a:cubicBezTo>
                    <a:pt x="137600" y="32204"/>
                    <a:pt x="132476" y="19762"/>
                    <a:pt x="122229" y="11711"/>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69" name="Forma Livre: Forma 68">
              <a:extLst>
                <a:ext uri="{FF2B5EF4-FFF2-40B4-BE49-F238E27FC236}">
                  <a16:creationId xmlns:a16="http://schemas.microsoft.com/office/drawing/2014/main" id="{EED8DC37-7410-CC0E-7C1D-6C04FBE1E870}"/>
                </a:ext>
              </a:extLst>
            </p:cNvPr>
            <p:cNvSpPr/>
            <p:nvPr/>
          </p:nvSpPr>
          <p:spPr>
            <a:xfrm>
              <a:off x="7576653" y="5197295"/>
              <a:ext cx="111982" cy="54161"/>
            </a:xfrm>
            <a:custGeom>
              <a:avLst/>
              <a:gdLst>
                <a:gd name="connsiteX0" fmla="*/ 57821 w 111982"/>
                <a:gd name="connsiteY0" fmla="*/ 0 h 54161"/>
                <a:gd name="connsiteX1" fmla="*/ 30009 w 111982"/>
                <a:gd name="connsiteY1" fmla="*/ 5856 h 54161"/>
                <a:gd name="connsiteX2" fmla="*/ 12443 w 111982"/>
                <a:gd name="connsiteY2" fmla="*/ 19762 h 54161"/>
                <a:gd name="connsiteX3" fmla="*/ 2928 w 111982"/>
                <a:gd name="connsiteY3" fmla="*/ 37328 h 54161"/>
                <a:gd name="connsiteX4" fmla="*/ 0 w 111982"/>
                <a:gd name="connsiteY4" fmla="*/ 54162 h 54161"/>
                <a:gd name="connsiteX5" fmla="*/ 111982 w 111982"/>
                <a:gd name="connsiteY5" fmla="*/ 54162 h 54161"/>
                <a:gd name="connsiteX6" fmla="*/ 95881 w 111982"/>
                <a:gd name="connsiteY6" fmla="*/ 14638 h 54161"/>
                <a:gd name="connsiteX7" fmla="*/ 57821 w 111982"/>
                <a:gd name="connsiteY7" fmla="*/ 0 h 5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982" h="54161">
                  <a:moveTo>
                    <a:pt x="57821" y="0"/>
                  </a:moveTo>
                  <a:cubicBezTo>
                    <a:pt x="46842" y="0"/>
                    <a:pt x="37328" y="2196"/>
                    <a:pt x="30009" y="5856"/>
                  </a:cubicBezTo>
                  <a:cubicBezTo>
                    <a:pt x="22689" y="9515"/>
                    <a:pt x="16834" y="13906"/>
                    <a:pt x="12443" y="19762"/>
                  </a:cubicBezTo>
                  <a:cubicBezTo>
                    <a:pt x="8051" y="25617"/>
                    <a:pt x="5123" y="31473"/>
                    <a:pt x="2928" y="37328"/>
                  </a:cubicBezTo>
                  <a:cubicBezTo>
                    <a:pt x="1464" y="43183"/>
                    <a:pt x="0" y="49038"/>
                    <a:pt x="0" y="54162"/>
                  </a:cubicBezTo>
                  <a:lnTo>
                    <a:pt x="111982" y="54162"/>
                  </a:lnTo>
                  <a:cubicBezTo>
                    <a:pt x="110519" y="36596"/>
                    <a:pt x="104663" y="23421"/>
                    <a:pt x="95881" y="14638"/>
                  </a:cubicBezTo>
                  <a:cubicBezTo>
                    <a:pt x="88561" y="5123"/>
                    <a:pt x="74655" y="0"/>
                    <a:pt x="57821" y="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70" name="Forma Livre: Forma 69">
              <a:extLst>
                <a:ext uri="{FF2B5EF4-FFF2-40B4-BE49-F238E27FC236}">
                  <a16:creationId xmlns:a16="http://schemas.microsoft.com/office/drawing/2014/main" id="{6ECE7394-8ECC-52DE-3563-488D5BA35CFA}"/>
                </a:ext>
              </a:extLst>
            </p:cNvPr>
            <p:cNvSpPr/>
            <p:nvPr/>
          </p:nvSpPr>
          <p:spPr>
            <a:xfrm>
              <a:off x="7270715" y="5116785"/>
              <a:ext cx="124424" cy="79778"/>
            </a:xfrm>
            <a:custGeom>
              <a:avLst/>
              <a:gdLst>
                <a:gd name="connsiteX0" fmla="*/ 111250 w 124424"/>
                <a:gd name="connsiteY0" fmla="*/ 70264 h 79778"/>
                <a:gd name="connsiteX1" fmla="*/ 124425 w 124424"/>
                <a:gd name="connsiteY1" fmla="*/ 38792 h 79778"/>
                <a:gd name="connsiteX2" fmla="*/ 120033 w 124424"/>
                <a:gd name="connsiteY2" fmla="*/ 19030 h 79778"/>
                <a:gd name="connsiteX3" fmla="*/ 108323 w 124424"/>
                <a:gd name="connsiteY3" fmla="*/ 7319 h 79778"/>
                <a:gd name="connsiteX4" fmla="*/ 91489 w 124424"/>
                <a:gd name="connsiteY4" fmla="*/ 1464 h 79778"/>
                <a:gd name="connsiteX5" fmla="*/ 71727 w 124424"/>
                <a:gd name="connsiteY5" fmla="*/ 0 h 79778"/>
                <a:gd name="connsiteX6" fmla="*/ 0 w 124424"/>
                <a:gd name="connsiteY6" fmla="*/ 0 h 79778"/>
                <a:gd name="connsiteX7" fmla="*/ 0 w 124424"/>
                <a:gd name="connsiteY7" fmla="*/ 79778 h 79778"/>
                <a:gd name="connsiteX8" fmla="*/ 77582 w 124424"/>
                <a:gd name="connsiteY8" fmla="*/ 79778 h 79778"/>
                <a:gd name="connsiteX9" fmla="*/ 111250 w 124424"/>
                <a:gd name="connsiteY9" fmla="*/ 70264 h 79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424" h="79778">
                  <a:moveTo>
                    <a:pt x="111250" y="70264"/>
                  </a:moveTo>
                  <a:cubicBezTo>
                    <a:pt x="120033" y="63676"/>
                    <a:pt x="124425" y="53430"/>
                    <a:pt x="124425" y="38792"/>
                  </a:cubicBezTo>
                  <a:cubicBezTo>
                    <a:pt x="124425" y="30740"/>
                    <a:pt x="122961" y="24153"/>
                    <a:pt x="120033" y="19030"/>
                  </a:cubicBezTo>
                  <a:cubicBezTo>
                    <a:pt x="117106" y="13906"/>
                    <a:pt x="113446" y="9515"/>
                    <a:pt x="108323" y="7319"/>
                  </a:cubicBezTo>
                  <a:cubicBezTo>
                    <a:pt x="103199" y="4392"/>
                    <a:pt x="98076" y="2196"/>
                    <a:pt x="91489" y="1464"/>
                  </a:cubicBezTo>
                  <a:cubicBezTo>
                    <a:pt x="84901" y="0"/>
                    <a:pt x="78314" y="0"/>
                    <a:pt x="71727" y="0"/>
                  </a:cubicBezTo>
                  <a:lnTo>
                    <a:pt x="0" y="0"/>
                  </a:lnTo>
                  <a:lnTo>
                    <a:pt x="0" y="79778"/>
                  </a:lnTo>
                  <a:lnTo>
                    <a:pt x="77582" y="79778"/>
                  </a:lnTo>
                  <a:cubicBezTo>
                    <a:pt x="90757" y="79778"/>
                    <a:pt x="102467" y="76851"/>
                    <a:pt x="111250" y="7026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71" name="Forma Livre: Forma 70">
              <a:extLst>
                <a:ext uri="{FF2B5EF4-FFF2-40B4-BE49-F238E27FC236}">
                  <a16:creationId xmlns:a16="http://schemas.microsoft.com/office/drawing/2014/main" id="{27E5F1BE-72AE-943D-5563-6A8BA35E300E}"/>
                </a:ext>
              </a:extLst>
            </p:cNvPr>
            <p:cNvSpPr/>
            <p:nvPr/>
          </p:nvSpPr>
          <p:spPr>
            <a:xfrm>
              <a:off x="7056997" y="4819629"/>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505750 w 827058"/>
                <a:gd name="connsiteY5" fmla="*/ 260560 h 827058"/>
                <a:gd name="connsiteX6" fmla="*/ 646277 w 827058"/>
                <a:gd name="connsiteY6" fmla="*/ 260560 h 827058"/>
                <a:gd name="connsiteX7" fmla="*/ 646277 w 827058"/>
                <a:gd name="connsiteY7" fmla="*/ 294960 h 827058"/>
                <a:gd name="connsiteX8" fmla="*/ 505750 w 827058"/>
                <a:gd name="connsiteY8" fmla="*/ 294960 h 827058"/>
                <a:gd name="connsiteX9" fmla="*/ 505750 w 827058"/>
                <a:gd name="connsiteY9" fmla="*/ 260560 h 827058"/>
                <a:gd name="connsiteX10" fmla="*/ 417921 w 827058"/>
                <a:gd name="connsiteY10" fmla="*/ 528439 h 827058"/>
                <a:gd name="connsiteX11" fmla="*/ 390840 w 827058"/>
                <a:gd name="connsiteY11" fmla="*/ 559911 h 827058"/>
                <a:gd name="connsiteX12" fmla="*/ 351317 w 827058"/>
                <a:gd name="connsiteY12" fmla="*/ 578209 h 827058"/>
                <a:gd name="connsiteX13" fmla="*/ 305938 w 827058"/>
                <a:gd name="connsiteY13" fmla="*/ 584064 h 827058"/>
                <a:gd name="connsiteX14" fmla="*/ 137599 w 827058"/>
                <a:gd name="connsiteY14" fmla="*/ 584064 h 827058"/>
                <a:gd name="connsiteX15" fmla="*/ 137599 w 827058"/>
                <a:gd name="connsiteY15" fmla="*/ 237139 h 827058"/>
                <a:gd name="connsiteX16" fmla="*/ 300815 w 827058"/>
                <a:gd name="connsiteY16" fmla="*/ 237139 h 827058"/>
                <a:gd name="connsiteX17" fmla="*/ 346193 w 827058"/>
                <a:gd name="connsiteY17" fmla="*/ 241530 h 827058"/>
                <a:gd name="connsiteX18" fmla="*/ 381326 w 827058"/>
                <a:gd name="connsiteY18" fmla="*/ 256169 h 827058"/>
                <a:gd name="connsiteX19" fmla="*/ 404015 w 827058"/>
                <a:gd name="connsiteY19" fmla="*/ 282517 h 827058"/>
                <a:gd name="connsiteX20" fmla="*/ 412065 w 827058"/>
                <a:gd name="connsiteY20" fmla="*/ 323504 h 827058"/>
                <a:gd name="connsiteX21" fmla="*/ 400355 w 827058"/>
                <a:gd name="connsiteY21" fmla="*/ 367419 h 827058"/>
                <a:gd name="connsiteX22" fmla="*/ 365223 w 827058"/>
                <a:gd name="connsiteY22" fmla="*/ 395963 h 827058"/>
                <a:gd name="connsiteX23" fmla="*/ 412798 w 827058"/>
                <a:gd name="connsiteY23" fmla="*/ 428168 h 827058"/>
                <a:gd name="connsiteX24" fmla="*/ 428168 w 827058"/>
                <a:gd name="connsiteY24" fmla="*/ 483793 h 827058"/>
                <a:gd name="connsiteX25" fmla="*/ 417921 w 827058"/>
                <a:gd name="connsiteY25" fmla="*/ 528439 h 827058"/>
                <a:gd name="connsiteX26" fmla="*/ 701170 w 827058"/>
                <a:gd name="connsiteY26" fmla="*/ 475010 h 827058"/>
                <a:gd name="connsiteX27" fmla="*/ 519656 w 827058"/>
                <a:gd name="connsiteY27" fmla="*/ 475010 h 827058"/>
                <a:gd name="connsiteX28" fmla="*/ 536490 w 827058"/>
                <a:gd name="connsiteY28" fmla="*/ 524048 h 827058"/>
                <a:gd name="connsiteX29" fmla="*/ 581137 w 827058"/>
                <a:gd name="connsiteY29" fmla="*/ 539418 h 827058"/>
                <a:gd name="connsiteX30" fmla="*/ 617000 w 827058"/>
                <a:gd name="connsiteY30" fmla="*/ 529171 h 827058"/>
                <a:gd name="connsiteX31" fmla="*/ 635298 w 827058"/>
                <a:gd name="connsiteY31" fmla="*/ 507214 h 827058"/>
                <a:gd name="connsiteX32" fmla="*/ 696047 w 827058"/>
                <a:gd name="connsiteY32" fmla="*/ 507214 h 827058"/>
                <a:gd name="connsiteX33" fmla="*/ 651400 w 827058"/>
                <a:gd name="connsiteY33" fmla="*/ 572354 h 827058"/>
                <a:gd name="connsiteX34" fmla="*/ 578941 w 827058"/>
                <a:gd name="connsiteY34" fmla="*/ 592116 h 827058"/>
                <a:gd name="connsiteX35" fmla="*/ 525512 w 827058"/>
                <a:gd name="connsiteY35" fmla="*/ 582600 h 827058"/>
                <a:gd name="connsiteX36" fmla="*/ 485256 w 827058"/>
                <a:gd name="connsiteY36" fmla="*/ 555520 h 827058"/>
                <a:gd name="connsiteX37" fmla="*/ 459640 w 827058"/>
                <a:gd name="connsiteY37" fmla="*/ 513801 h 827058"/>
                <a:gd name="connsiteX38" fmla="*/ 450857 w 827058"/>
                <a:gd name="connsiteY38" fmla="*/ 460372 h 827058"/>
                <a:gd name="connsiteX39" fmla="*/ 460372 w 827058"/>
                <a:gd name="connsiteY39" fmla="*/ 407674 h 827058"/>
                <a:gd name="connsiteX40" fmla="*/ 486720 w 827058"/>
                <a:gd name="connsiteY40" fmla="*/ 365223 h 827058"/>
                <a:gd name="connsiteX41" fmla="*/ 527708 w 827058"/>
                <a:gd name="connsiteY41" fmla="*/ 337411 h 827058"/>
                <a:gd name="connsiteX42" fmla="*/ 580405 w 827058"/>
                <a:gd name="connsiteY42" fmla="*/ 327164 h 827058"/>
                <a:gd name="connsiteX43" fmla="*/ 636030 w 827058"/>
                <a:gd name="connsiteY43" fmla="*/ 339607 h 827058"/>
                <a:gd name="connsiteX44" fmla="*/ 675553 w 827058"/>
                <a:gd name="connsiteY44" fmla="*/ 372543 h 827058"/>
                <a:gd name="connsiteX45" fmla="*/ 697510 w 827058"/>
                <a:gd name="connsiteY45" fmla="*/ 420117 h 827058"/>
                <a:gd name="connsiteX46" fmla="*/ 701170 w 827058"/>
                <a:gd name="connsiteY46" fmla="*/ 475010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505750" y="260560"/>
                  </a:moveTo>
                  <a:lnTo>
                    <a:pt x="646277" y="260560"/>
                  </a:lnTo>
                  <a:lnTo>
                    <a:pt x="646277" y="294960"/>
                  </a:lnTo>
                  <a:lnTo>
                    <a:pt x="505750" y="294960"/>
                  </a:lnTo>
                  <a:lnTo>
                    <a:pt x="505750" y="260560"/>
                  </a:lnTo>
                  <a:close/>
                  <a:moveTo>
                    <a:pt x="417921" y="528439"/>
                  </a:moveTo>
                  <a:cubicBezTo>
                    <a:pt x="411334" y="541614"/>
                    <a:pt x="401819" y="551861"/>
                    <a:pt x="390840" y="559911"/>
                  </a:cubicBezTo>
                  <a:cubicBezTo>
                    <a:pt x="379129" y="567962"/>
                    <a:pt x="365955" y="573818"/>
                    <a:pt x="351317" y="578209"/>
                  </a:cubicBezTo>
                  <a:cubicBezTo>
                    <a:pt x="336679" y="581869"/>
                    <a:pt x="321309" y="584064"/>
                    <a:pt x="305938" y="584064"/>
                  </a:cubicBezTo>
                  <a:lnTo>
                    <a:pt x="137599" y="584064"/>
                  </a:lnTo>
                  <a:lnTo>
                    <a:pt x="137599" y="237139"/>
                  </a:lnTo>
                  <a:lnTo>
                    <a:pt x="300815" y="237139"/>
                  </a:lnTo>
                  <a:cubicBezTo>
                    <a:pt x="317649" y="237139"/>
                    <a:pt x="332287" y="238603"/>
                    <a:pt x="346193" y="241530"/>
                  </a:cubicBezTo>
                  <a:cubicBezTo>
                    <a:pt x="360100" y="244458"/>
                    <a:pt x="371079" y="249581"/>
                    <a:pt x="381326" y="256169"/>
                  </a:cubicBezTo>
                  <a:cubicBezTo>
                    <a:pt x="390840" y="262756"/>
                    <a:pt x="398891" y="271539"/>
                    <a:pt x="404015" y="282517"/>
                  </a:cubicBezTo>
                  <a:cubicBezTo>
                    <a:pt x="409138" y="293496"/>
                    <a:pt x="412065" y="307402"/>
                    <a:pt x="412065" y="323504"/>
                  </a:cubicBezTo>
                  <a:cubicBezTo>
                    <a:pt x="412065" y="341070"/>
                    <a:pt x="408406" y="355708"/>
                    <a:pt x="400355" y="367419"/>
                  </a:cubicBezTo>
                  <a:cubicBezTo>
                    <a:pt x="392304" y="379129"/>
                    <a:pt x="380593" y="388644"/>
                    <a:pt x="365223" y="395963"/>
                  </a:cubicBezTo>
                  <a:cubicBezTo>
                    <a:pt x="386449" y="401819"/>
                    <a:pt x="402551" y="412798"/>
                    <a:pt x="412798" y="428168"/>
                  </a:cubicBezTo>
                  <a:cubicBezTo>
                    <a:pt x="423044" y="443538"/>
                    <a:pt x="428168" y="461835"/>
                    <a:pt x="428168" y="483793"/>
                  </a:cubicBezTo>
                  <a:cubicBezTo>
                    <a:pt x="428168" y="500627"/>
                    <a:pt x="424508" y="515997"/>
                    <a:pt x="417921" y="528439"/>
                  </a:cubicBezTo>
                  <a:close/>
                  <a:moveTo>
                    <a:pt x="701170" y="475010"/>
                  </a:moveTo>
                  <a:lnTo>
                    <a:pt x="519656" y="475010"/>
                  </a:lnTo>
                  <a:cubicBezTo>
                    <a:pt x="519656" y="494771"/>
                    <a:pt x="526244" y="513801"/>
                    <a:pt x="536490" y="524048"/>
                  </a:cubicBezTo>
                  <a:cubicBezTo>
                    <a:pt x="546737" y="534295"/>
                    <a:pt x="562107" y="539418"/>
                    <a:pt x="581137" y="539418"/>
                  </a:cubicBezTo>
                  <a:cubicBezTo>
                    <a:pt x="595043" y="539418"/>
                    <a:pt x="606754" y="535758"/>
                    <a:pt x="617000" y="529171"/>
                  </a:cubicBezTo>
                  <a:cubicBezTo>
                    <a:pt x="627247" y="521852"/>
                    <a:pt x="633102" y="514533"/>
                    <a:pt x="635298" y="507214"/>
                  </a:cubicBezTo>
                  <a:lnTo>
                    <a:pt x="696047" y="507214"/>
                  </a:lnTo>
                  <a:cubicBezTo>
                    <a:pt x="686532" y="537222"/>
                    <a:pt x="671162" y="559180"/>
                    <a:pt x="651400" y="572354"/>
                  </a:cubicBezTo>
                  <a:cubicBezTo>
                    <a:pt x="631639" y="585528"/>
                    <a:pt x="606754" y="592116"/>
                    <a:pt x="578941" y="592116"/>
                  </a:cubicBezTo>
                  <a:cubicBezTo>
                    <a:pt x="559180" y="592116"/>
                    <a:pt x="541614" y="589188"/>
                    <a:pt x="525512" y="582600"/>
                  </a:cubicBezTo>
                  <a:cubicBezTo>
                    <a:pt x="509410" y="576014"/>
                    <a:pt x="496235" y="567231"/>
                    <a:pt x="485256" y="555520"/>
                  </a:cubicBezTo>
                  <a:cubicBezTo>
                    <a:pt x="474278" y="543809"/>
                    <a:pt x="465495" y="529903"/>
                    <a:pt x="459640" y="513801"/>
                  </a:cubicBezTo>
                  <a:cubicBezTo>
                    <a:pt x="453784" y="497699"/>
                    <a:pt x="450857" y="479401"/>
                    <a:pt x="450857" y="460372"/>
                  </a:cubicBezTo>
                  <a:cubicBezTo>
                    <a:pt x="450857" y="441342"/>
                    <a:pt x="453784" y="423776"/>
                    <a:pt x="460372" y="407674"/>
                  </a:cubicBezTo>
                  <a:cubicBezTo>
                    <a:pt x="466959" y="391572"/>
                    <a:pt x="475010" y="377666"/>
                    <a:pt x="486720" y="365223"/>
                  </a:cubicBezTo>
                  <a:cubicBezTo>
                    <a:pt x="498431" y="353513"/>
                    <a:pt x="511605" y="343998"/>
                    <a:pt x="527708" y="337411"/>
                  </a:cubicBezTo>
                  <a:cubicBezTo>
                    <a:pt x="543809" y="330824"/>
                    <a:pt x="560644" y="327164"/>
                    <a:pt x="580405" y="327164"/>
                  </a:cubicBezTo>
                  <a:cubicBezTo>
                    <a:pt x="601630" y="327164"/>
                    <a:pt x="619928" y="331555"/>
                    <a:pt x="636030" y="339607"/>
                  </a:cubicBezTo>
                  <a:cubicBezTo>
                    <a:pt x="652132" y="347657"/>
                    <a:pt x="665307" y="358636"/>
                    <a:pt x="675553" y="372543"/>
                  </a:cubicBezTo>
                  <a:cubicBezTo>
                    <a:pt x="685800" y="386449"/>
                    <a:pt x="693119" y="402551"/>
                    <a:pt x="697510" y="420117"/>
                  </a:cubicBezTo>
                  <a:cubicBezTo>
                    <a:pt x="701170" y="436951"/>
                    <a:pt x="702634" y="455248"/>
                    <a:pt x="701170" y="47501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sp>
        <p:nvSpPr>
          <p:cNvPr id="72" name="Forma Livre: Forma 71">
            <a:extLst>
              <a:ext uri="{FF2B5EF4-FFF2-40B4-BE49-F238E27FC236}">
                <a16:creationId xmlns:a16="http://schemas.microsoft.com/office/drawing/2014/main" id="{3D97E7A7-718F-03F8-A64B-9495484A07A9}"/>
              </a:ext>
            </a:extLst>
          </p:cNvPr>
          <p:cNvSpPr/>
          <p:nvPr/>
        </p:nvSpPr>
        <p:spPr>
          <a:xfrm>
            <a:off x="2420293" y="4086961"/>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80676 w 827058"/>
              <a:gd name="connsiteY5" fmla="*/ 283981 h 827058"/>
              <a:gd name="connsiteX6" fmla="*/ 567230 w 827058"/>
              <a:gd name="connsiteY6" fmla="*/ 507214 h 827058"/>
              <a:gd name="connsiteX7" fmla="*/ 374738 w 827058"/>
              <a:gd name="connsiteY7" fmla="*/ 655060 h 827058"/>
              <a:gd name="connsiteX8" fmla="*/ 292032 w 827058"/>
              <a:gd name="connsiteY8" fmla="*/ 565035 h 827058"/>
              <a:gd name="connsiteX9" fmla="*/ 246654 w 827058"/>
              <a:gd name="connsiteY9" fmla="*/ 399623 h 827058"/>
              <a:gd name="connsiteX10" fmla="*/ 193224 w 827058"/>
              <a:gd name="connsiteY10" fmla="*/ 309598 h 827058"/>
              <a:gd name="connsiteX11" fmla="*/ 149310 w 827058"/>
              <a:gd name="connsiteY11" fmla="*/ 335947 h 827058"/>
              <a:gd name="connsiteX12" fmla="*/ 122961 w 827058"/>
              <a:gd name="connsiteY12" fmla="*/ 302279 h 827058"/>
              <a:gd name="connsiteX13" fmla="*/ 204203 w 827058"/>
              <a:gd name="connsiteY13" fmla="*/ 229820 h 827058"/>
              <a:gd name="connsiteX14" fmla="*/ 286909 w 827058"/>
              <a:gd name="connsiteY14" fmla="*/ 180050 h 827058"/>
              <a:gd name="connsiteX15" fmla="*/ 367419 w 827058"/>
              <a:gd name="connsiteY15" fmla="*/ 269343 h 827058"/>
              <a:gd name="connsiteX16" fmla="*/ 390108 w 827058"/>
              <a:gd name="connsiteY16" fmla="*/ 397427 h 827058"/>
              <a:gd name="connsiteX17" fmla="*/ 431095 w 827058"/>
              <a:gd name="connsiteY17" fmla="*/ 482329 h 827058"/>
              <a:gd name="connsiteX18" fmla="*/ 483793 w 827058"/>
              <a:gd name="connsiteY18" fmla="*/ 426704 h 827058"/>
              <a:gd name="connsiteX19" fmla="*/ 521120 w 827058"/>
              <a:gd name="connsiteY19" fmla="*/ 342534 h 827058"/>
              <a:gd name="connsiteX20" fmla="*/ 483793 w 827058"/>
              <a:gd name="connsiteY20" fmla="*/ 294960 h 827058"/>
              <a:gd name="connsiteX21" fmla="*/ 442806 w 827058"/>
              <a:gd name="connsiteY21" fmla="*/ 303743 h 827058"/>
              <a:gd name="connsiteX22" fmla="*/ 600166 w 827058"/>
              <a:gd name="connsiteY22" fmla="*/ 172731 h 827058"/>
              <a:gd name="connsiteX23" fmla="*/ 680676 w 827058"/>
              <a:gd name="connsiteY23" fmla="*/ 283981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680676" y="283981"/>
                </a:moveTo>
                <a:cubicBezTo>
                  <a:pt x="678481" y="338143"/>
                  <a:pt x="640421" y="412798"/>
                  <a:pt x="567230" y="507214"/>
                </a:cubicBezTo>
                <a:cubicBezTo>
                  <a:pt x="491112" y="606022"/>
                  <a:pt x="427436" y="655060"/>
                  <a:pt x="374738" y="655060"/>
                </a:cubicBezTo>
                <a:cubicBezTo>
                  <a:pt x="342534" y="655060"/>
                  <a:pt x="314721" y="625052"/>
                  <a:pt x="292032" y="565035"/>
                </a:cubicBezTo>
                <a:cubicBezTo>
                  <a:pt x="276662" y="510142"/>
                  <a:pt x="262024" y="455248"/>
                  <a:pt x="246654" y="399623"/>
                </a:cubicBezTo>
                <a:cubicBezTo>
                  <a:pt x="229820" y="339607"/>
                  <a:pt x="212254" y="309598"/>
                  <a:pt x="193224" y="309598"/>
                </a:cubicBezTo>
                <a:cubicBezTo>
                  <a:pt x="188833" y="309598"/>
                  <a:pt x="174195" y="318381"/>
                  <a:pt x="149310" y="335947"/>
                </a:cubicBezTo>
                <a:lnTo>
                  <a:pt x="122961" y="302279"/>
                </a:lnTo>
                <a:cubicBezTo>
                  <a:pt x="150773" y="278126"/>
                  <a:pt x="177854" y="253973"/>
                  <a:pt x="204203" y="229820"/>
                </a:cubicBezTo>
                <a:cubicBezTo>
                  <a:pt x="240798" y="198348"/>
                  <a:pt x="268611" y="181514"/>
                  <a:pt x="286909" y="180050"/>
                </a:cubicBezTo>
                <a:cubicBezTo>
                  <a:pt x="330091" y="175658"/>
                  <a:pt x="357172" y="205667"/>
                  <a:pt x="367419" y="269343"/>
                </a:cubicBezTo>
                <a:cubicBezTo>
                  <a:pt x="378398" y="338143"/>
                  <a:pt x="385717" y="380593"/>
                  <a:pt x="390108" y="397427"/>
                </a:cubicBezTo>
                <a:cubicBezTo>
                  <a:pt x="402551" y="454516"/>
                  <a:pt x="416457" y="482329"/>
                  <a:pt x="431095" y="482329"/>
                </a:cubicBezTo>
                <a:cubicBezTo>
                  <a:pt x="442806" y="482329"/>
                  <a:pt x="460372" y="464031"/>
                  <a:pt x="483793" y="426704"/>
                </a:cubicBezTo>
                <a:cubicBezTo>
                  <a:pt x="507214" y="390108"/>
                  <a:pt x="519656" y="361564"/>
                  <a:pt x="521120" y="342534"/>
                </a:cubicBezTo>
                <a:cubicBezTo>
                  <a:pt x="524780" y="311062"/>
                  <a:pt x="511605" y="294960"/>
                  <a:pt x="483793" y="294960"/>
                </a:cubicBezTo>
                <a:cubicBezTo>
                  <a:pt x="470618" y="294960"/>
                  <a:pt x="456712" y="297888"/>
                  <a:pt x="442806" y="303743"/>
                </a:cubicBezTo>
                <a:cubicBezTo>
                  <a:pt x="469886" y="213718"/>
                  <a:pt x="522584" y="170535"/>
                  <a:pt x="600166" y="172731"/>
                </a:cubicBezTo>
                <a:cubicBezTo>
                  <a:pt x="657256" y="174195"/>
                  <a:pt x="684336" y="210790"/>
                  <a:pt x="680676" y="283981"/>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73" name="Forma Livre: Forma 72">
            <a:extLst>
              <a:ext uri="{FF2B5EF4-FFF2-40B4-BE49-F238E27FC236}">
                <a16:creationId xmlns:a16="http://schemas.microsoft.com/office/drawing/2014/main" id="{D2AE1DF4-7C07-51B7-6949-ED54F73134EF}"/>
              </a:ext>
            </a:extLst>
          </p:cNvPr>
          <p:cNvSpPr/>
          <p:nvPr/>
        </p:nvSpPr>
        <p:spPr>
          <a:xfrm>
            <a:off x="8222713" y="3236481"/>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81974 w 827058"/>
              <a:gd name="connsiteY5" fmla="*/ 488916 h 827058"/>
              <a:gd name="connsiteX6" fmla="*/ 79778 w 827058"/>
              <a:gd name="connsiteY6" fmla="*/ 491112 h 827058"/>
              <a:gd name="connsiteX7" fmla="*/ 77583 w 827058"/>
              <a:gd name="connsiteY7" fmla="*/ 488916 h 827058"/>
              <a:gd name="connsiteX8" fmla="*/ 73191 w 827058"/>
              <a:gd name="connsiteY8" fmla="*/ 451589 h 827058"/>
              <a:gd name="connsiteX9" fmla="*/ 77583 w 827058"/>
              <a:gd name="connsiteY9" fmla="*/ 414261 h 827058"/>
              <a:gd name="connsiteX10" fmla="*/ 79778 w 827058"/>
              <a:gd name="connsiteY10" fmla="*/ 412065 h 827058"/>
              <a:gd name="connsiteX11" fmla="*/ 81974 w 827058"/>
              <a:gd name="connsiteY11" fmla="*/ 414261 h 827058"/>
              <a:gd name="connsiteX12" fmla="*/ 88561 w 827058"/>
              <a:gd name="connsiteY12" fmla="*/ 451589 h 827058"/>
              <a:gd name="connsiteX13" fmla="*/ 81974 w 827058"/>
              <a:gd name="connsiteY13" fmla="*/ 488916 h 827058"/>
              <a:gd name="connsiteX14" fmla="*/ 106859 w 827058"/>
              <a:gd name="connsiteY14" fmla="*/ 511606 h 827058"/>
              <a:gd name="connsiteX15" fmla="*/ 104663 w 827058"/>
              <a:gd name="connsiteY15" fmla="*/ 513801 h 827058"/>
              <a:gd name="connsiteX16" fmla="*/ 102467 w 827058"/>
              <a:gd name="connsiteY16" fmla="*/ 511606 h 827058"/>
              <a:gd name="connsiteX17" fmla="*/ 95880 w 827058"/>
              <a:gd name="connsiteY17" fmla="*/ 450857 h 827058"/>
              <a:gd name="connsiteX18" fmla="*/ 102467 w 827058"/>
              <a:gd name="connsiteY18" fmla="*/ 390108 h 827058"/>
              <a:gd name="connsiteX19" fmla="*/ 104663 w 827058"/>
              <a:gd name="connsiteY19" fmla="*/ 387913 h 827058"/>
              <a:gd name="connsiteX20" fmla="*/ 106859 w 827058"/>
              <a:gd name="connsiteY20" fmla="*/ 390108 h 827058"/>
              <a:gd name="connsiteX21" fmla="*/ 114910 w 827058"/>
              <a:gd name="connsiteY21" fmla="*/ 450857 h 827058"/>
              <a:gd name="connsiteX22" fmla="*/ 106859 w 827058"/>
              <a:gd name="connsiteY22" fmla="*/ 511606 h 827058"/>
              <a:gd name="connsiteX23" fmla="*/ 136135 w 827058"/>
              <a:gd name="connsiteY23" fmla="*/ 520388 h 827058"/>
              <a:gd name="connsiteX24" fmla="*/ 133940 w 827058"/>
              <a:gd name="connsiteY24" fmla="*/ 524780 h 827058"/>
              <a:gd name="connsiteX25" fmla="*/ 129548 w 827058"/>
              <a:gd name="connsiteY25" fmla="*/ 520388 h 827058"/>
              <a:gd name="connsiteX26" fmla="*/ 122961 w 827058"/>
              <a:gd name="connsiteY26" fmla="*/ 451589 h 827058"/>
              <a:gd name="connsiteX27" fmla="*/ 129548 w 827058"/>
              <a:gd name="connsiteY27" fmla="*/ 378398 h 827058"/>
              <a:gd name="connsiteX28" fmla="*/ 131744 w 827058"/>
              <a:gd name="connsiteY28" fmla="*/ 374006 h 827058"/>
              <a:gd name="connsiteX29" fmla="*/ 136135 w 827058"/>
              <a:gd name="connsiteY29" fmla="*/ 378398 h 827058"/>
              <a:gd name="connsiteX30" fmla="*/ 142723 w 827058"/>
              <a:gd name="connsiteY30" fmla="*/ 451589 h 827058"/>
              <a:gd name="connsiteX31" fmla="*/ 136135 w 827058"/>
              <a:gd name="connsiteY31" fmla="*/ 520388 h 827058"/>
              <a:gd name="connsiteX32" fmla="*/ 163948 w 827058"/>
              <a:gd name="connsiteY32" fmla="*/ 522584 h 827058"/>
              <a:gd name="connsiteX33" fmla="*/ 159556 w 827058"/>
              <a:gd name="connsiteY33" fmla="*/ 526975 h 827058"/>
              <a:gd name="connsiteX34" fmla="*/ 155165 w 827058"/>
              <a:gd name="connsiteY34" fmla="*/ 522584 h 827058"/>
              <a:gd name="connsiteX35" fmla="*/ 148578 w 827058"/>
              <a:gd name="connsiteY35" fmla="*/ 451589 h 827058"/>
              <a:gd name="connsiteX36" fmla="*/ 155165 w 827058"/>
              <a:gd name="connsiteY36" fmla="*/ 376202 h 827058"/>
              <a:gd name="connsiteX37" fmla="*/ 159556 w 827058"/>
              <a:gd name="connsiteY37" fmla="*/ 371810 h 827058"/>
              <a:gd name="connsiteX38" fmla="*/ 163948 w 827058"/>
              <a:gd name="connsiteY38" fmla="*/ 376202 h 827058"/>
              <a:gd name="connsiteX39" fmla="*/ 170535 w 827058"/>
              <a:gd name="connsiteY39" fmla="*/ 451589 h 827058"/>
              <a:gd name="connsiteX40" fmla="*/ 163948 w 827058"/>
              <a:gd name="connsiteY40" fmla="*/ 522584 h 827058"/>
              <a:gd name="connsiteX41" fmla="*/ 191029 w 827058"/>
              <a:gd name="connsiteY41" fmla="*/ 524780 h 827058"/>
              <a:gd name="connsiteX42" fmla="*/ 186637 w 827058"/>
              <a:gd name="connsiteY42" fmla="*/ 529171 h 827058"/>
              <a:gd name="connsiteX43" fmla="*/ 182246 w 827058"/>
              <a:gd name="connsiteY43" fmla="*/ 524780 h 827058"/>
              <a:gd name="connsiteX44" fmla="*/ 177854 w 827058"/>
              <a:gd name="connsiteY44" fmla="*/ 451589 h 827058"/>
              <a:gd name="connsiteX45" fmla="*/ 182246 w 827058"/>
              <a:gd name="connsiteY45" fmla="*/ 382789 h 827058"/>
              <a:gd name="connsiteX46" fmla="*/ 188833 w 827058"/>
              <a:gd name="connsiteY46" fmla="*/ 378398 h 827058"/>
              <a:gd name="connsiteX47" fmla="*/ 193224 w 827058"/>
              <a:gd name="connsiteY47" fmla="*/ 382789 h 827058"/>
              <a:gd name="connsiteX48" fmla="*/ 199811 w 827058"/>
              <a:gd name="connsiteY48" fmla="*/ 451589 h 827058"/>
              <a:gd name="connsiteX49" fmla="*/ 191029 w 827058"/>
              <a:gd name="connsiteY49" fmla="*/ 524780 h 827058"/>
              <a:gd name="connsiteX50" fmla="*/ 220305 w 827058"/>
              <a:gd name="connsiteY50" fmla="*/ 524780 h 827058"/>
              <a:gd name="connsiteX51" fmla="*/ 213718 w 827058"/>
              <a:gd name="connsiteY51" fmla="*/ 529171 h 827058"/>
              <a:gd name="connsiteX52" fmla="*/ 209326 w 827058"/>
              <a:gd name="connsiteY52" fmla="*/ 524780 h 827058"/>
              <a:gd name="connsiteX53" fmla="*/ 202739 w 827058"/>
              <a:gd name="connsiteY53" fmla="*/ 451589 h 827058"/>
              <a:gd name="connsiteX54" fmla="*/ 209326 w 827058"/>
              <a:gd name="connsiteY54" fmla="*/ 338874 h 827058"/>
              <a:gd name="connsiteX55" fmla="*/ 215914 w 827058"/>
              <a:gd name="connsiteY55" fmla="*/ 334483 h 827058"/>
              <a:gd name="connsiteX56" fmla="*/ 220305 w 827058"/>
              <a:gd name="connsiteY56" fmla="*/ 338874 h 827058"/>
              <a:gd name="connsiteX57" fmla="*/ 226892 w 827058"/>
              <a:gd name="connsiteY57" fmla="*/ 451589 h 827058"/>
              <a:gd name="connsiteX58" fmla="*/ 220305 w 827058"/>
              <a:gd name="connsiteY58" fmla="*/ 524780 h 827058"/>
              <a:gd name="connsiteX59" fmla="*/ 249581 w 827058"/>
              <a:gd name="connsiteY59" fmla="*/ 524780 h 827058"/>
              <a:gd name="connsiteX60" fmla="*/ 242994 w 827058"/>
              <a:gd name="connsiteY60" fmla="*/ 531367 h 827058"/>
              <a:gd name="connsiteX61" fmla="*/ 236407 w 827058"/>
              <a:gd name="connsiteY61" fmla="*/ 524780 h 827058"/>
              <a:gd name="connsiteX62" fmla="*/ 232016 w 827058"/>
              <a:gd name="connsiteY62" fmla="*/ 451589 h 827058"/>
              <a:gd name="connsiteX63" fmla="*/ 236407 w 827058"/>
              <a:gd name="connsiteY63" fmla="*/ 313258 h 827058"/>
              <a:gd name="connsiteX64" fmla="*/ 242994 w 827058"/>
              <a:gd name="connsiteY64" fmla="*/ 306671 h 827058"/>
              <a:gd name="connsiteX65" fmla="*/ 249581 w 827058"/>
              <a:gd name="connsiteY65" fmla="*/ 313258 h 827058"/>
              <a:gd name="connsiteX66" fmla="*/ 256169 w 827058"/>
              <a:gd name="connsiteY66" fmla="*/ 451589 h 827058"/>
              <a:gd name="connsiteX67" fmla="*/ 249581 w 827058"/>
              <a:gd name="connsiteY67" fmla="*/ 524780 h 827058"/>
              <a:gd name="connsiteX68" fmla="*/ 276662 w 827058"/>
              <a:gd name="connsiteY68" fmla="*/ 522584 h 827058"/>
              <a:gd name="connsiteX69" fmla="*/ 270075 w 827058"/>
              <a:gd name="connsiteY69" fmla="*/ 529171 h 827058"/>
              <a:gd name="connsiteX70" fmla="*/ 263488 w 827058"/>
              <a:gd name="connsiteY70" fmla="*/ 522584 h 827058"/>
              <a:gd name="connsiteX71" fmla="*/ 259096 w 827058"/>
              <a:gd name="connsiteY71" fmla="*/ 451589 h 827058"/>
              <a:gd name="connsiteX72" fmla="*/ 263488 w 827058"/>
              <a:gd name="connsiteY72" fmla="*/ 300815 h 827058"/>
              <a:gd name="connsiteX73" fmla="*/ 270075 w 827058"/>
              <a:gd name="connsiteY73" fmla="*/ 294228 h 827058"/>
              <a:gd name="connsiteX74" fmla="*/ 276662 w 827058"/>
              <a:gd name="connsiteY74" fmla="*/ 300815 h 827058"/>
              <a:gd name="connsiteX75" fmla="*/ 281054 w 827058"/>
              <a:gd name="connsiteY75" fmla="*/ 451589 h 827058"/>
              <a:gd name="connsiteX76" fmla="*/ 276662 w 827058"/>
              <a:gd name="connsiteY76" fmla="*/ 522584 h 827058"/>
              <a:gd name="connsiteX77" fmla="*/ 303743 w 827058"/>
              <a:gd name="connsiteY77" fmla="*/ 522584 h 827058"/>
              <a:gd name="connsiteX78" fmla="*/ 297156 w 827058"/>
              <a:gd name="connsiteY78" fmla="*/ 529171 h 827058"/>
              <a:gd name="connsiteX79" fmla="*/ 290568 w 827058"/>
              <a:gd name="connsiteY79" fmla="*/ 522584 h 827058"/>
              <a:gd name="connsiteX80" fmla="*/ 286177 w 827058"/>
              <a:gd name="connsiteY80" fmla="*/ 451589 h 827058"/>
              <a:gd name="connsiteX81" fmla="*/ 290568 w 827058"/>
              <a:gd name="connsiteY81" fmla="*/ 296424 h 827058"/>
              <a:gd name="connsiteX82" fmla="*/ 297156 w 827058"/>
              <a:gd name="connsiteY82" fmla="*/ 289836 h 827058"/>
              <a:gd name="connsiteX83" fmla="*/ 303743 w 827058"/>
              <a:gd name="connsiteY83" fmla="*/ 296424 h 827058"/>
              <a:gd name="connsiteX84" fmla="*/ 308134 w 827058"/>
              <a:gd name="connsiteY84" fmla="*/ 451589 h 827058"/>
              <a:gd name="connsiteX85" fmla="*/ 303743 w 827058"/>
              <a:gd name="connsiteY85" fmla="*/ 522584 h 827058"/>
              <a:gd name="connsiteX86" fmla="*/ 335215 w 827058"/>
              <a:gd name="connsiteY86" fmla="*/ 522584 h 827058"/>
              <a:gd name="connsiteX87" fmla="*/ 327164 w 827058"/>
              <a:gd name="connsiteY87" fmla="*/ 530635 h 827058"/>
              <a:gd name="connsiteX88" fmla="*/ 319113 w 827058"/>
              <a:gd name="connsiteY88" fmla="*/ 522584 h 827058"/>
              <a:gd name="connsiteX89" fmla="*/ 314721 w 827058"/>
              <a:gd name="connsiteY89" fmla="*/ 451589 h 827058"/>
              <a:gd name="connsiteX90" fmla="*/ 319113 w 827058"/>
              <a:gd name="connsiteY90" fmla="*/ 300815 h 827058"/>
              <a:gd name="connsiteX91" fmla="*/ 327164 w 827058"/>
              <a:gd name="connsiteY91" fmla="*/ 292764 h 827058"/>
              <a:gd name="connsiteX92" fmla="*/ 335215 w 827058"/>
              <a:gd name="connsiteY92" fmla="*/ 300815 h 827058"/>
              <a:gd name="connsiteX93" fmla="*/ 339606 w 827058"/>
              <a:gd name="connsiteY93" fmla="*/ 451589 h 827058"/>
              <a:gd name="connsiteX94" fmla="*/ 335215 w 827058"/>
              <a:gd name="connsiteY94" fmla="*/ 522584 h 827058"/>
              <a:gd name="connsiteX95" fmla="*/ 364491 w 827058"/>
              <a:gd name="connsiteY95" fmla="*/ 520388 h 827058"/>
              <a:gd name="connsiteX96" fmla="*/ 356440 w 827058"/>
              <a:gd name="connsiteY96" fmla="*/ 528439 h 827058"/>
              <a:gd name="connsiteX97" fmla="*/ 348389 w 827058"/>
              <a:gd name="connsiteY97" fmla="*/ 520388 h 827058"/>
              <a:gd name="connsiteX98" fmla="*/ 343998 w 827058"/>
              <a:gd name="connsiteY98" fmla="*/ 451589 h 827058"/>
              <a:gd name="connsiteX99" fmla="*/ 348389 w 827058"/>
              <a:gd name="connsiteY99" fmla="*/ 307402 h 827058"/>
              <a:gd name="connsiteX100" fmla="*/ 356440 w 827058"/>
              <a:gd name="connsiteY100" fmla="*/ 297155 h 827058"/>
              <a:gd name="connsiteX101" fmla="*/ 364491 w 827058"/>
              <a:gd name="connsiteY101" fmla="*/ 305207 h 827058"/>
              <a:gd name="connsiteX102" fmla="*/ 368883 w 827058"/>
              <a:gd name="connsiteY102" fmla="*/ 451589 h 827058"/>
              <a:gd name="connsiteX103" fmla="*/ 364491 w 827058"/>
              <a:gd name="connsiteY103" fmla="*/ 520388 h 827058"/>
              <a:gd name="connsiteX104" fmla="*/ 391572 w 827058"/>
              <a:gd name="connsiteY104" fmla="*/ 520388 h 827058"/>
              <a:gd name="connsiteX105" fmla="*/ 383521 w 827058"/>
              <a:gd name="connsiteY105" fmla="*/ 528439 h 827058"/>
              <a:gd name="connsiteX106" fmla="*/ 375470 w 827058"/>
              <a:gd name="connsiteY106" fmla="*/ 520388 h 827058"/>
              <a:gd name="connsiteX107" fmla="*/ 371079 w 827058"/>
              <a:gd name="connsiteY107" fmla="*/ 451589 h 827058"/>
              <a:gd name="connsiteX108" fmla="*/ 375470 w 827058"/>
              <a:gd name="connsiteY108" fmla="*/ 278126 h 827058"/>
              <a:gd name="connsiteX109" fmla="*/ 383521 w 827058"/>
              <a:gd name="connsiteY109" fmla="*/ 270075 h 827058"/>
              <a:gd name="connsiteX110" fmla="*/ 391572 w 827058"/>
              <a:gd name="connsiteY110" fmla="*/ 278126 h 827058"/>
              <a:gd name="connsiteX111" fmla="*/ 395964 w 827058"/>
              <a:gd name="connsiteY111" fmla="*/ 451589 h 827058"/>
              <a:gd name="connsiteX112" fmla="*/ 391572 w 827058"/>
              <a:gd name="connsiteY112" fmla="*/ 520388 h 827058"/>
              <a:gd name="connsiteX113" fmla="*/ 420848 w 827058"/>
              <a:gd name="connsiteY113" fmla="*/ 520388 h 827058"/>
              <a:gd name="connsiteX114" fmla="*/ 412797 w 827058"/>
              <a:gd name="connsiteY114" fmla="*/ 528439 h 827058"/>
              <a:gd name="connsiteX115" fmla="*/ 404746 w 827058"/>
              <a:gd name="connsiteY115" fmla="*/ 520388 h 827058"/>
              <a:gd name="connsiteX116" fmla="*/ 400355 w 827058"/>
              <a:gd name="connsiteY116" fmla="*/ 451589 h 827058"/>
              <a:gd name="connsiteX117" fmla="*/ 404746 w 827058"/>
              <a:gd name="connsiteY117" fmla="*/ 263488 h 827058"/>
              <a:gd name="connsiteX118" fmla="*/ 411334 w 827058"/>
              <a:gd name="connsiteY118" fmla="*/ 255437 h 827058"/>
              <a:gd name="connsiteX119" fmla="*/ 413529 w 827058"/>
              <a:gd name="connsiteY119" fmla="*/ 255437 h 827058"/>
              <a:gd name="connsiteX120" fmla="*/ 421580 w 827058"/>
              <a:gd name="connsiteY120" fmla="*/ 263488 h 827058"/>
              <a:gd name="connsiteX121" fmla="*/ 425972 w 827058"/>
              <a:gd name="connsiteY121" fmla="*/ 451589 h 827058"/>
              <a:gd name="connsiteX122" fmla="*/ 420848 w 827058"/>
              <a:gd name="connsiteY122" fmla="*/ 520388 h 827058"/>
              <a:gd name="connsiteX123" fmla="*/ 670430 w 827058"/>
              <a:gd name="connsiteY123" fmla="*/ 530635 h 827058"/>
              <a:gd name="connsiteX124" fmla="*/ 437682 w 827058"/>
              <a:gd name="connsiteY124" fmla="*/ 530635 h 827058"/>
              <a:gd name="connsiteX125" fmla="*/ 429631 w 827058"/>
              <a:gd name="connsiteY125" fmla="*/ 520388 h 827058"/>
              <a:gd name="connsiteX126" fmla="*/ 429631 w 827058"/>
              <a:gd name="connsiteY126" fmla="*/ 254705 h 827058"/>
              <a:gd name="connsiteX127" fmla="*/ 437682 w 827058"/>
              <a:gd name="connsiteY127" fmla="*/ 244458 h 827058"/>
              <a:gd name="connsiteX128" fmla="*/ 481597 w 827058"/>
              <a:gd name="connsiteY128" fmla="*/ 236407 h 827058"/>
              <a:gd name="connsiteX129" fmla="*/ 491844 w 827058"/>
              <a:gd name="connsiteY129" fmla="*/ 236407 h 827058"/>
              <a:gd name="connsiteX130" fmla="*/ 638226 w 827058"/>
              <a:gd name="connsiteY130" fmla="*/ 370346 h 827058"/>
              <a:gd name="connsiteX131" fmla="*/ 669698 w 827058"/>
              <a:gd name="connsiteY131" fmla="*/ 363760 h 827058"/>
              <a:gd name="connsiteX132" fmla="*/ 753136 w 827058"/>
              <a:gd name="connsiteY132" fmla="*/ 447197 h 827058"/>
              <a:gd name="connsiteX133" fmla="*/ 670430 w 827058"/>
              <a:gd name="connsiteY133" fmla="*/ 530635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81974" y="488916"/>
                </a:moveTo>
                <a:cubicBezTo>
                  <a:pt x="81974" y="488916"/>
                  <a:pt x="81974" y="491112"/>
                  <a:pt x="79778" y="491112"/>
                </a:cubicBezTo>
                <a:cubicBezTo>
                  <a:pt x="79778" y="491112"/>
                  <a:pt x="77583" y="491112"/>
                  <a:pt x="77583" y="488916"/>
                </a:cubicBezTo>
                <a:lnTo>
                  <a:pt x="73191" y="451589"/>
                </a:lnTo>
                <a:lnTo>
                  <a:pt x="77583" y="414261"/>
                </a:lnTo>
                <a:cubicBezTo>
                  <a:pt x="77583" y="412065"/>
                  <a:pt x="79778" y="412065"/>
                  <a:pt x="79778" y="412065"/>
                </a:cubicBezTo>
                <a:cubicBezTo>
                  <a:pt x="79778" y="412065"/>
                  <a:pt x="81974" y="412065"/>
                  <a:pt x="81974" y="414261"/>
                </a:cubicBezTo>
                <a:lnTo>
                  <a:pt x="88561" y="451589"/>
                </a:lnTo>
                <a:lnTo>
                  <a:pt x="81974" y="488916"/>
                </a:lnTo>
                <a:close/>
                <a:moveTo>
                  <a:pt x="106859" y="511606"/>
                </a:moveTo>
                <a:cubicBezTo>
                  <a:pt x="106859" y="511606"/>
                  <a:pt x="106859" y="513801"/>
                  <a:pt x="104663" y="513801"/>
                </a:cubicBezTo>
                <a:cubicBezTo>
                  <a:pt x="104663" y="513801"/>
                  <a:pt x="102467" y="513801"/>
                  <a:pt x="102467" y="511606"/>
                </a:cubicBezTo>
                <a:lnTo>
                  <a:pt x="95880" y="450857"/>
                </a:lnTo>
                <a:lnTo>
                  <a:pt x="102467" y="390108"/>
                </a:lnTo>
                <a:lnTo>
                  <a:pt x="104663" y="387913"/>
                </a:lnTo>
                <a:cubicBezTo>
                  <a:pt x="104663" y="387913"/>
                  <a:pt x="106859" y="387913"/>
                  <a:pt x="106859" y="390108"/>
                </a:cubicBezTo>
                <a:lnTo>
                  <a:pt x="114910" y="450857"/>
                </a:lnTo>
                <a:lnTo>
                  <a:pt x="106859" y="511606"/>
                </a:lnTo>
                <a:close/>
                <a:moveTo>
                  <a:pt x="136135" y="520388"/>
                </a:moveTo>
                <a:cubicBezTo>
                  <a:pt x="136135" y="522584"/>
                  <a:pt x="133940" y="524780"/>
                  <a:pt x="133940" y="524780"/>
                </a:cubicBezTo>
                <a:cubicBezTo>
                  <a:pt x="131744" y="524780"/>
                  <a:pt x="129548" y="522584"/>
                  <a:pt x="129548" y="520388"/>
                </a:cubicBezTo>
                <a:lnTo>
                  <a:pt x="122961" y="451589"/>
                </a:lnTo>
                <a:lnTo>
                  <a:pt x="129548" y="378398"/>
                </a:lnTo>
                <a:cubicBezTo>
                  <a:pt x="129548" y="376202"/>
                  <a:pt x="131744" y="376202"/>
                  <a:pt x="131744" y="374006"/>
                </a:cubicBezTo>
                <a:cubicBezTo>
                  <a:pt x="133940" y="374006"/>
                  <a:pt x="136135" y="376202"/>
                  <a:pt x="136135" y="378398"/>
                </a:cubicBezTo>
                <a:lnTo>
                  <a:pt x="142723" y="451589"/>
                </a:lnTo>
                <a:lnTo>
                  <a:pt x="136135" y="520388"/>
                </a:lnTo>
                <a:close/>
                <a:moveTo>
                  <a:pt x="163948" y="522584"/>
                </a:moveTo>
                <a:cubicBezTo>
                  <a:pt x="163948" y="524780"/>
                  <a:pt x="161752" y="526975"/>
                  <a:pt x="159556" y="526975"/>
                </a:cubicBezTo>
                <a:cubicBezTo>
                  <a:pt x="157361" y="526975"/>
                  <a:pt x="155165" y="524780"/>
                  <a:pt x="155165" y="522584"/>
                </a:cubicBezTo>
                <a:lnTo>
                  <a:pt x="148578" y="451589"/>
                </a:lnTo>
                <a:lnTo>
                  <a:pt x="155165" y="376202"/>
                </a:lnTo>
                <a:cubicBezTo>
                  <a:pt x="157361" y="374006"/>
                  <a:pt x="157361" y="371810"/>
                  <a:pt x="159556" y="371810"/>
                </a:cubicBezTo>
                <a:cubicBezTo>
                  <a:pt x="161752" y="371810"/>
                  <a:pt x="163948" y="374006"/>
                  <a:pt x="163948" y="376202"/>
                </a:cubicBezTo>
                <a:lnTo>
                  <a:pt x="170535" y="451589"/>
                </a:lnTo>
                <a:lnTo>
                  <a:pt x="163948" y="522584"/>
                </a:lnTo>
                <a:close/>
                <a:moveTo>
                  <a:pt x="191029" y="524780"/>
                </a:moveTo>
                <a:cubicBezTo>
                  <a:pt x="191029" y="526975"/>
                  <a:pt x="188833" y="529171"/>
                  <a:pt x="186637" y="529171"/>
                </a:cubicBezTo>
                <a:cubicBezTo>
                  <a:pt x="184441" y="529171"/>
                  <a:pt x="182246" y="526975"/>
                  <a:pt x="182246" y="524780"/>
                </a:cubicBezTo>
                <a:lnTo>
                  <a:pt x="177854" y="451589"/>
                </a:lnTo>
                <a:lnTo>
                  <a:pt x="182246" y="382789"/>
                </a:lnTo>
                <a:cubicBezTo>
                  <a:pt x="182246" y="380593"/>
                  <a:pt x="184441" y="378398"/>
                  <a:pt x="188833" y="378398"/>
                </a:cubicBezTo>
                <a:cubicBezTo>
                  <a:pt x="191029" y="378398"/>
                  <a:pt x="193224" y="380593"/>
                  <a:pt x="193224" y="382789"/>
                </a:cubicBezTo>
                <a:lnTo>
                  <a:pt x="199811" y="451589"/>
                </a:lnTo>
                <a:lnTo>
                  <a:pt x="191029" y="524780"/>
                </a:lnTo>
                <a:close/>
                <a:moveTo>
                  <a:pt x="220305" y="524780"/>
                </a:moveTo>
                <a:cubicBezTo>
                  <a:pt x="220305" y="526975"/>
                  <a:pt x="218109" y="529171"/>
                  <a:pt x="213718" y="529171"/>
                </a:cubicBezTo>
                <a:cubicBezTo>
                  <a:pt x="211522" y="529171"/>
                  <a:pt x="209326" y="526975"/>
                  <a:pt x="209326" y="524780"/>
                </a:cubicBezTo>
                <a:lnTo>
                  <a:pt x="202739" y="451589"/>
                </a:lnTo>
                <a:lnTo>
                  <a:pt x="209326" y="338874"/>
                </a:lnTo>
                <a:cubicBezTo>
                  <a:pt x="209326" y="336679"/>
                  <a:pt x="211522" y="334483"/>
                  <a:pt x="215914" y="334483"/>
                </a:cubicBezTo>
                <a:cubicBezTo>
                  <a:pt x="218109" y="334483"/>
                  <a:pt x="220305" y="336679"/>
                  <a:pt x="220305" y="338874"/>
                </a:cubicBezTo>
                <a:lnTo>
                  <a:pt x="226892" y="451589"/>
                </a:lnTo>
                <a:lnTo>
                  <a:pt x="220305" y="524780"/>
                </a:lnTo>
                <a:close/>
                <a:moveTo>
                  <a:pt x="249581" y="524780"/>
                </a:moveTo>
                <a:cubicBezTo>
                  <a:pt x="249581" y="529171"/>
                  <a:pt x="245190" y="531367"/>
                  <a:pt x="242994" y="531367"/>
                </a:cubicBezTo>
                <a:cubicBezTo>
                  <a:pt x="238603" y="531367"/>
                  <a:pt x="236407" y="529171"/>
                  <a:pt x="236407" y="524780"/>
                </a:cubicBezTo>
                <a:lnTo>
                  <a:pt x="232016" y="451589"/>
                </a:lnTo>
                <a:lnTo>
                  <a:pt x="236407" y="313258"/>
                </a:lnTo>
                <a:cubicBezTo>
                  <a:pt x="236407" y="308866"/>
                  <a:pt x="238603" y="306671"/>
                  <a:pt x="242994" y="306671"/>
                </a:cubicBezTo>
                <a:cubicBezTo>
                  <a:pt x="247386" y="306671"/>
                  <a:pt x="249581" y="308866"/>
                  <a:pt x="249581" y="313258"/>
                </a:cubicBezTo>
                <a:lnTo>
                  <a:pt x="256169" y="451589"/>
                </a:lnTo>
                <a:lnTo>
                  <a:pt x="249581" y="524780"/>
                </a:lnTo>
                <a:close/>
                <a:moveTo>
                  <a:pt x="276662" y="522584"/>
                </a:moveTo>
                <a:cubicBezTo>
                  <a:pt x="276662" y="526975"/>
                  <a:pt x="274466" y="529171"/>
                  <a:pt x="270075" y="529171"/>
                </a:cubicBezTo>
                <a:cubicBezTo>
                  <a:pt x="265683" y="529171"/>
                  <a:pt x="263488" y="526975"/>
                  <a:pt x="263488" y="522584"/>
                </a:cubicBezTo>
                <a:lnTo>
                  <a:pt x="259096" y="451589"/>
                </a:lnTo>
                <a:lnTo>
                  <a:pt x="263488" y="300815"/>
                </a:lnTo>
                <a:cubicBezTo>
                  <a:pt x="263488" y="298619"/>
                  <a:pt x="265683" y="294228"/>
                  <a:pt x="270075" y="294228"/>
                </a:cubicBezTo>
                <a:cubicBezTo>
                  <a:pt x="274466" y="294228"/>
                  <a:pt x="276662" y="296424"/>
                  <a:pt x="276662" y="300815"/>
                </a:cubicBezTo>
                <a:lnTo>
                  <a:pt x="281054" y="451589"/>
                </a:lnTo>
                <a:lnTo>
                  <a:pt x="276662" y="522584"/>
                </a:lnTo>
                <a:close/>
                <a:moveTo>
                  <a:pt x="303743" y="522584"/>
                </a:moveTo>
                <a:cubicBezTo>
                  <a:pt x="303743" y="526975"/>
                  <a:pt x="301547" y="529171"/>
                  <a:pt x="297156" y="529171"/>
                </a:cubicBezTo>
                <a:cubicBezTo>
                  <a:pt x="292764" y="529171"/>
                  <a:pt x="290568" y="526975"/>
                  <a:pt x="290568" y="522584"/>
                </a:cubicBezTo>
                <a:lnTo>
                  <a:pt x="286177" y="451589"/>
                </a:lnTo>
                <a:lnTo>
                  <a:pt x="290568" y="296424"/>
                </a:lnTo>
                <a:cubicBezTo>
                  <a:pt x="290568" y="292032"/>
                  <a:pt x="294960" y="289836"/>
                  <a:pt x="297156" y="289836"/>
                </a:cubicBezTo>
                <a:cubicBezTo>
                  <a:pt x="299351" y="289836"/>
                  <a:pt x="303743" y="292032"/>
                  <a:pt x="303743" y="296424"/>
                </a:cubicBezTo>
                <a:lnTo>
                  <a:pt x="308134" y="451589"/>
                </a:lnTo>
                <a:lnTo>
                  <a:pt x="303743" y="522584"/>
                </a:lnTo>
                <a:close/>
                <a:moveTo>
                  <a:pt x="335215" y="522584"/>
                </a:moveTo>
                <a:cubicBezTo>
                  <a:pt x="335215" y="526975"/>
                  <a:pt x="330824" y="530635"/>
                  <a:pt x="327164" y="530635"/>
                </a:cubicBezTo>
                <a:cubicBezTo>
                  <a:pt x="322773" y="530635"/>
                  <a:pt x="319113" y="526244"/>
                  <a:pt x="319113" y="522584"/>
                </a:cubicBezTo>
                <a:lnTo>
                  <a:pt x="314721" y="451589"/>
                </a:lnTo>
                <a:lnTo>
                  <a:pt x="319113" y="300815"/>
                </a:lnTo>
                <a:cubicBezTo>
                  <a:pt x="319113" y="296424"/>
                  <a:pt x="323504" y="292764"/>
                  <a:pt x="327164" y="292764"/>
                </a:cubicBezTo>
                <a:cubicBezTo>
                  <a:pt x="331555" y="292764"/>
                  <a:pt x="335215" y="297155"/>
                  <a:pt x="335215" y="300815"/>
                </a:cubicBezTo>
                <a:lnTo>
                  <a:pt x="339606" y="451589"/>
                </a:lnTo>
                <a:lnTo>
                  <a:pt x="335215" y="522584"/>
                </a:lnTo>
                <a:close/>
                <a:moveTo>
                  <a:pt x="364491" y="520388"/>
                </a:moveTo>
                <a:cubicBezTo>
                  <a:pt x="364491" y="524780"/>
                  <a:pt x="360100" y="528439"/>
                  <a:pt x="356440" y="528439"/>
                </a:cubicBezTo>
                <a:cubicBezTo>
                  <a:pt x="352781" y="528439"/>
                  <a:pt x="348389" y="524048"/>
                  <a:pt x="348389" y="520388"/>
                </a:cubicBezTo>
                <a:lnTo>
                  <a:pt x="343998" y="451589"/>
                </a:lnTo>
                <a:lnTo>
                  <a:pt x="348389" y="307402"/>
                </a:lnTo>
                <a:cubicBezTo>
                  <a:pt x="348389" y="300815"/>
                  <a:pt x="350585" y="299352"/>
                  <a:pt x="356440" y="297155"/>
                </a:cubicBezTo>
                <a:cubicBezTo>
                  <a:pt x="360832" y="297155"/>
                  <a:pt x="364491" y="301547"/>
                  <a:pt x="364491" y="305207"/>
                </a:cubicBezTo>
                <a:lnTo>
                  <a:pt x="368883" y="451589"/>
                </a:lnTo>
                <a:lnTo>
                  <a:pt x="364491" y="520388"/>
                </a:lnTo>
                <a:close/>
                <a:moveTo>
                  <a:pt x="391572" y="520388"/>
                </a:moveTo>
                <a:cubicBezTo>
                  <a:pt x="391572" y="524780"/>
                  <a:pt x="387181" y="528439"/>
                  <a:pt x="383521" y="528439"/>
                </a:cubicBezTo>
                <a:cubicBezTo>
                  <a:pt x="379861" y="528439"/>
                  <a:pt x="375470" y="524048"/>
                  <a:pt x="375470" y="520388"/>
                </a:cubicBezTo>
                <a:lnTo>
                  <a:pt x="371079" y="451589"/>
                </a:lnTo>
                <a:lnTo>
                  <a:pt x="375470" y="278126"/>
                </a:lnTo>
                <a:cubicBezTo>
                  <a:pt x="375470" y="273735"/>
                  <a:pt x="379861" y="270075"/>
                  <a:pt x="383521" y="270075"/>
                </a:cubicBezTo>
                <a:cubicBezTo>
                  <a:pt x="387181" y="270075"/>
                  <a:pt x="391572" y="274466"/>
                  <a:pt x="391572" y="278126"/>
                </a:cubicBezTo>
                <a:lnTo>
                  <a:pt x="395964" y="451589"/>
                </a:lnTo>
                <a:lnTo>
                  <a:pt x="391572" y="520388"/>
                </a:lnTo>
                <a:close/>
                <a:moveTo>
                  <a:pt x="420848" y="520388"/>
                </a:moveTo>
                <a:cubicBezTo>
                  <a:pt x="420848" y="524780"/>
                  <a:pt x="416457" y="528439"/>
                  <a:pt x="412797" y="528439"/>
                </a:cubicBezTo>
                <a:cubicBezTo>
                  <a:pt x="408406" y="528439"/>
                  <a:pt x="404746" y="524048"/>
                  <a:pt x="404746" y="520388"/>
                </a:cubicBezTo>
                <a:lnTo>
                  <a:pt x="400355" y="451589"/>
                </a:lnTo>
                <a:lnTo>
                  <a:pt x="404746" y="263488"/>
                </a:lnTo>
                <a:cubicBezTo>
                  <a:pt x="404746" y="259096"/>
                  <a:pt x="406942" y="255437"/>
                  <a:pt x="411334" y="255437"/>
                </a:cubicBezTo>
                <a:lnTo>
                  <a:pt x="413529" y="255437"/>
                </a:lnTo>
                <a:cubicBezTo>
                  <a:pt x="417921" y="255437"/>
                  <a:pt x="421580" y="259828"/>
                  <a:pt x="421580" y="263488"/>
                </a:cubicBezTo>
                <a:lnTo>
                  <a:pt x="425972" y="451589"/>
                </a:lnTo>
                <a:lnTo>
                  <a:pt x="420848" y="520388"/>
                </a:lnTo>
                <a:close/>
                <a:moveTo>
                  <a:pt x="670430" y="530635"/>
                </a:moveTo>
                <a:lnTo>
                  <a:pt x="437682" y="530635"/>
                </a:lnTo>
                <a:cubicBezTo>
                  <a:pt x="433291" y="528439"/>
                  <a:pt x="429631" y="524048"/>
                  <a:pt x="429631" y="520388"/>
                </a:cubicBezTo>
                <a:lnTo>
                  <a:pt x="429631" y="254705"/>
                </a:lnTo>
                <a:cubicBezTo>
                  <a:pt x="429631" y="248118"/>
                  <a:pt x="431827" y="246654"/>
                  <a:pt x="437682" y="244458"/>
                </a:cubicBezTo>
                <a:cubicBezTo>
                  <a:pt x="452320" y="240067"/>
                  <a:pt x="466959" y="236407"/>
                  <a:pt x="481597" y="236407"/>
                </a:cubicBezTo>
                <a:cubicBezTo>
                  <a:pt x="485988" y="236407"/>
                  <a:pt x="488184" y="236407"/>
                  <a:pt x="491844" y="236407"/>
                </a:cubicBezTo>
                <a:cubicBezTo>
                  <a:pt x="569426" y="236407"/>
                  <a:pt x="632370" y="294960"/>
                  <a:pt x="638226" y="370346"/>
                </a:cubicBezTo>
                <a:cubicBezTo>
                  <a:pt x="646277" y="365955"/>
                  <a:pt x="659451" y="363760"/>
                  <a:pt x="669698" y="363760"/>
                </a:cubicBezTo>
                <a:cubicBezTo>
                  <a:pt x="715808" y="363760"/>
                  <a:pt x="753136" y="401087"/>
                  <a:pt x="753136" y="447197"/>
                </a:cubicBezTo>
                <a:cubicBezTo>
                  <a:pt x="753868" y="493308"/>
                  <a:pt x="716540" y="530635"/>
                  <a:pt x="670430" y="530635"/>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nvGrpSpPr>
          <p:cNvPr id="74" name="Gráfico 2">
            <a:extLst>
              <a:ext uri="{FF2B5EF4-FFF2-40B4-BE49-F238E27FC236}">
                <a16:creationId xmlns:a16="http://schemas.microsoft.com/office/drawing/2014/main" id="{3915D559-2154-5594-6A5C-455CC4AB81AF}"/>
              </a:ext>
            </a:extLst>
          </p:cNvPr>
          <p:cNvGrpSpPr/>
          <p:nvPr/>
        </p:nvGrpSpPr>
        <p:grpSpPr>
          <a:xfrm>
            <a:off x="10157024" y="3236481"/>
            <a:ext cx="582096" cy="582096"/>
            <a:chOff x="8430793" y="4819629"/>
            <a:chExt cx="827058" cy="827058"/>
          </a:xfrm>
          <a:solidFill>
            <a:srgbClr val="000000"/>
          </a:solidFill>
        </p:grpSpPr>
        <p:sp>
          <p:nvSpPr>
            <p:cNvPr id="75" name="Forma Livre: Forma 74">
              <a:extLst>
                <a:ext uri="{FF2B5EF4-FFF2-40B4-BE49-F238E27FC236}">
                  <a16:creationId xmlns:a16="http://schemas.microsoft.com/office/drawing/2014/main" id="{80BA91E0-FE8A-3D0F-9914-A596F03E2749}"/>
                </a:ext>
              </a:extLst>
            </p:cNvPr>
            <p:cNvSpPr/>
            <p:nvPr/>
          </p:nvSpPr>
          <p:spPr>
            <a:xfrm>
              <a:off x="8856765" y="5142909"/>
              <a:ext cx="86420" cy="147338"/>
            </a:xfrm>
            <a:custGeom>
              <a:avLst/>
              <a:gdLst>
                <a:gd name="connsiteX0" fmla="*/ 70995 w 86420"/>
                <a:gd name="connsiteY0" fmla="*/ 117331 h 147338"/>
                <a:gd name="connsiteX1" fmla="*/ 38059 w 86420"/>
                <a:gd name="connsiteY1" fmla="*/ 117331 h 147338"/>
                <a:gd name="connsiteX2" fmla="*/ 34400 w 86420"/>
                <a:gd name="connsiteY2" fmla="*/ 113671 h 147338"/>
                <a:gd name="connsiteX3" fmla="*/ 34400 w 86420"/>
                <a:gd name="connsiteY3" fmla="*/ 19255 h 147338"/>
                <a:gd name="connsiteX4" fmla="*/ 33668 w 86420"/>
                <a:gd name="connsiteY4" fmla="*/ 12668 h 147338"/>
                <a:gd name="connsiteX5" fmla="*/ 15370 w 86420"/>
                <a:gd name="connsiteY5" fmla="*/ 225 h 147338"/>
                <a:gd name="connsiteX6" fmla="*/ 0 w 86420"/>
                <a:gd name="connsiteY6" fmla="*/ 17059 h 147338"/>
                <a:gd name="connsiteX7" fmla="*/ 0 w 86420"/>
                <a:gd name="connsiteY7" fmla="*/ 74148 h 147338"/>
                <a:gd name="connsiteX8" fmla="*/ 0 w 86420"/>
                <a:gd name="connsiteY8" fmla="*/ 131969 h 147338"/>
                <a:gd name="connsiteX9" fmla="*/ 14638 w 86420"/>
                <a:gd name="connsiteY9" fmla="*/ 147339 h 147338"/>
                <a:gd name="connsiteX10" fmla="*/ 71727 w 86420"/>
                <a:gd name="connsiteY10" fmla="*/ 147339 h 147338"/>
                <a:gd name="connsiteX11" fmla="*/ 86365 w 86420"/>
                <a:gd name="connsiteY11" fmla="*/ 131237 h 147338"/>
                <a:gd name="connsiteX12" fmla="*/ 70995 w 86420"/>
                <a:gd name="connsiteY12" fmla="*/ 117331 h 14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420" h="147338">
                  <a:moveTo>
                    <a:pt x="70995" y="117331"/>
                  </a:moveTo>
                  <a:cubicBezTo>
                    <a:pt x="60017" y="117331"/>
                    <a:pt x="49038" y="117331"/>
                    <a:pt x="38059" y="117331"/>
                  </a:cubicBezTo>
                  <a:cubicBezTo>
                    <a:pt x="35132" y="117331"/>
                    <a:pt x="34400" y="116598"/>
                    <a:pt x="34400" y="113671"/>
                  </a:cubicBezTo>
                  <a:cubicBezTo>
                    <a:pt x="34400" y="82199"/>
                    <a:pt x="34400" y="50727"/>
                    <a:pt x="34400" y="19255"/>
                  </a:cubicBezTo>
                  <a:cubicBezTo>
                    <a:pt x="34400" y="17059"/>
                    <a:pt x="34400" y="14863"/>
                    <a:pt x="33668" y="12668"/>
                  </a:cubicBezTo>
                  <a:cubicBezTo>
                    <a:pt x="31472" y="4616"/>
                    <a:pt x="23421" y="-1239"/>
                    <a:pt x="15370" y="225"/>
                  </a:cubicBezTo>
                  <a:cubicBezTo>
                    <a:pt x="5855" y="1689"/>
                    <a:pt x="0" y="8276"/>
                    <a:pt x="0" y="17059"/>
                  </a:cubicBezTo>
                  <a:cubicBezTo>
                    <a:pt x="0" y="36088"/>
                    <a:pt x="0" y="55118"/>
                    <a:pt x="0" y="74148"/>
                  </a:cubicBezTo>
                  <a:cubicBezTo>
                    <a:pt x="0" y="93178"/>
                    <a:pt x="0" y="112207"/>
                    <a:pt x="0" y="131969"/>
                  </a:cubicBezTo>
                  <a:cubicBezTo>
                    <a:pt x="0" y="140020"/>
                    <a:pt x="6587" y="147339"/>
                    <a:pt x="14638" y="147339"/>
                  </a:cubicBezTo>
                  <a:cubicBezTo>
                    <a:pt x="33668" y="147339"/>
                    <a:pt x="52698" y="147339"/>
                    <a:pt x="71727" y="147339"/>
                  </a:cubicBezTo>
                  <a:cubicBezTo>
                    <a:pt x="80510" y="147339"/>
                    <a:pt x="87097" y="139288"/>
                    <a:pt x="86365" y="131237"/>
                  </a:cubicBezTo>
                  <a:cubicBezTo>
                    <a:pt x="86365" y="123918"/>
                    <a:pt x="79778" y="117331"/>
                    <a:pt x="70995" y="117331"/>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76" name="Forma Livre: Forma 75">
              <a:extLst>
                <a:ext uri="{FF2B5EF4-FFF2-40B4-BE49-F238E27FC236}">
                  <a16:creationId xmlns:a16="http://schemas.microsoft.com/office/drawing/2014/main" id="{A72A6241-2DB0-72FC-3A07-2B891185D541}"/>
                </a:ext>
              </a:extLst>
            </p:cNvPr>
            <p:cNvSpPr/>
            <p:nvPr/>
          </p:nvSpPr>
          <p:spPr>
            <a:xfrm>
              <a:off x="8622553" y="5143134"/>
              <a:ext cx="119370" cy="150200"/>
            </a:xfrm>
            <a:custGeom>
              <a:avLst/>
              <a:gdLst>
                <a:gd name="connsiteX0" fmla="*/ 106859 w 119370"/>
                <a:gd name="connsiteY0" fmla="*/ 32936 h 150200"/>
                <a:gd name="connsiteX1" fmla="*/ 119301 w 119370"/>
                <a:gd name="connsiteY1" fmla="*/ 14638 h 150200"/>
                <a:gd name="connsiteX2" fmla="*/ 102467 w 119370"/>
                <a:gd name="connsiteY2" fmla="*/ 0 h 150200"/>
                <a:gd name="connsiteX3" fmla="*/ 16834 w 119370"/>
                <a:gd name="connsiteY3" fmla="*/ 0 h 150200"/>
                <a:gd name="connsiteX4" fmla="*/ 0 w 119370"/>
                <a:gd name="connsiteY4" fmla="*/ 16834 h 150200"/>
                <a:gd name="connsiteX5" fmla="*/ 17566 w 119370"/>
                <a:gd name="connsiteY5" fmla="*/ 32936 h 150200"/>
                <a:gd name="connsiteX6" fmla="*/ 40255 w 119370"/>
                <a:gd name="connsiteY6" fmla="*/ 32936 h 150200"/>
                <a:gd name="connsiteX7" fmla="*/ 43182 w 119370"/>
                <a:gd name="connsiteY7" fmla="*/ 36596 h 150200"/>
                <a:gd name="connsiteX8" fmla="*/ 43182 w 119370"/>
                <a:gd name="connsiteY8" fmla="*/ 84901 h 150200"/>
                <a:gd name="connsiteX9" fmla="*/ 43182 w 119370"/>
                <a:gd name="connsiteY9" fmla="*/ 133208 h 150200"/>
                <a:gd name="connsiteX10" fmla="*/ 65872 w 119370"/>
                <a:gd name="connsiteY10" fmla="*/ 149309 h 150200"/>
                <a:gd name="connsiteX11" fmla="*/ 77582 w 119370"/>
                <a:gd name="connsiteY11" fmla="*/ 132476 h 150200"/>
                <a:gd name="connsiteX12" fmla="*/ 77582 w 119370"/>
                <a:gd name="connsiteY12" fmla="*/ 36596 h 150200"/>
                <a:gd name="connsiteX13" fmla="*/ 80510 w 119370"/>
                <a:gd name="connsiteY13" fmla="*/ 33668 h 150200"/>
                <a:gd name="connsiteX14" fmla="*/ 103199 w 119370"/>
                <a:gd name="connsiteY14" fmla="*/ 33668 h 150200"/>
                <a:gd name="connsiteX15" fmla="*/ 106859 w 119370"/>
                <a:gd name="connsiteY15" fmla="*/ 32936 h 15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9370" h="150200">
                  <a:moveTo>
                    <a:pt x="106859" y="32936"/>
                  </a:moveTo>
                  <a:cubicBezTo>
                    <a:pt x="114910" y="30740"/>
                    <a:pt x="120033" y="23421"/>
                    <a:pt x="119301" y="14638"/>
                  </a:cubicBezTo>
                  <a:cubicBezTo>
                    <a:pt x="118570" y="6587"/>
                    <a:pt x="111250" y="0"/>
                    <a:pt x="102467" y="0"/>
                  </a:cubicBezTo>
                  <a:cubicBezTo>
                    <a:pt x="73923" y="0"/>
                    <a:pt x="45379" y="0"/>
                    <a:pt x="16834" y="0"/>
                  </a:cubicBezTo>
                  <a:cubicBezTo>
                    <a:pt x="6587" y="0"/>
                    <a:pt x="0" y="7319"/>
                    <a:pt x="0" y="16834"/>
                  </a:cubicBezTo>
                  <a:cubicBezTo>
                    <a:pt x="0" y="26349"/>
                    <a:pt x="7319" y="32936"/>
                    <a:pt x="17566" y="32936"/>
                  </a:cubicBezTo>
                  <a:cubicBezTo>
                    <a:pt x="24885" y="32936"/>
                    <a:pt x="32936" y="32936"/>
                    <a:pt x="40255" y="32936"/>
                  </a:cubicBezTo>
                  <a:cubicBezTo>
                    <a:pt x="43182" y="32936"/>
                    <a:pt x="43182" y="33668"/>
                    <a:pt x="43182" y="36596"/>
                  </a:cubicBezTo>
                  <a:cubicBezTo>
                    <a:pt x="43182" y="52698"/>
                    <a:pt x="43182" y="68799"/>
                    <a:pt x="43182" y="84901"/>
                  </a:cubicBezTo>
                  <a:cubicBezTo>
                    <a:pt x="43182" y="101004"/>
                    <a:pt x="43182" y="117106"/>
                    <a:pt x="43182" y="133208"/>
                  </a:cubicBezTo>
                  <a:cubicBezTo>
                    <a:pt x="43182" y="144918"/>
                    <a:pt x="54161" y="152969"/>
                    <a:pt x="65872" y="149309"/>
                  </a:cubicBezTo>
                  <a:cubicBezTo>
                    <a:pt x="73191" y="147114"/>
                    <a:pt x="77582" y="140527"/>
                    <a:pt x="77582" y="132476"/>
                  </a:cubicBezTo>
                  <a:cubicBezTo>
                    <a:pt x="77582" y="100272"/>
                    <a:pt x="77582" y="68068"/>
                    <a:pt x="77582" y="36596"/>
                  </a:cubicBezTo>
                  <a:cubicBezTo>
                    <a:pt x="77582" y="34400"/>
                    <a:pt x="78314" y="33668"/>
                    <a:pt x="80510" y="33668"/>
                  </a:cubicBezTo>
                  <a:cubicBezTo>
                    <a:pt x="87829" y="33668"/>
                    <a:pt x="95880" y="33668"/>
                    <a:pt x="103199" y="33668"/>
                  </a:cubicBezTo>
                  <a:cubicBezTo>
                    <a:pt x="103931" y="33668"/>
                    <a:pt x="105395" y="33668"/>
                    <a:pt x="106859" y="32936"/>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77" name="Forma Livre: Forma 76">
              <a:extLst>
                <a:ext uri="{FF2B5EF4-FFF2-40B4-BE49-F238E27FC236}">
                  <a16:creationId xmlns:a16="http://schemas.microsoft.com/office/drawing/2014/main" id="{A124484F-9E32-7732-6101-D9958010438E}"/>
                </a:ext>
              </a:extLst>
            </p:cNvPr>
            <p:cNvSpPr/>
            <p:nvPr/>
          </p:nvSpPr>
          <p:spPr>
            <a:xfrm>
              <a:off x="8717098" y="5143476"/>
              <a:ext cx="131074" cy="150431"/>
            </a:xfrm>
            <a:custGeom>
              <a:avLst/>
              <a:gdLst>
                <a:gd name="connsiteX0" fmla="*/ 106731 w 131074"/>
                <a:gd name="connsiteY0" fmla="*/ 66261 h 150431"/>
                <a:gd name="connsiteX1" fmla="*/ 87701 w 131074"/>
                <a:gd name="connsiteY1" fmla="*/ 16492 h 150431"/>
                <a:gd name="connsiteX2" fmla="*/ 61352 w 131074"/>
                <a:gd name="connsiteY2" fmla="*/ 390 h 150431"/>
                <a:gd name="connsiteX3" fmla="*/ 42323 w 131074"/>
                <a:gd name="connsiteY3" fmla="*/ 17223 h 150431"/>
                <a:gd name="connsiteX4" fmla="*/ 7923 w 131074"/>
                <a:gd name="connsiteY4" fmla="*/ 107980 h 150431"/>
                <a:gd name="connsiteX5" fmla="*/ 604 w 131074"/>
                <a:gd name="connsiteY5" fmla="*/ 129938 h 150431"/>
                <a:gd name="connsiteX6" fmla="*/ 13778 w 131074"/>
                <a:gd name="connsiteY6" fmla="*/ 149699 h 150431"/>
                <a:gd name="connsiteX7" fmla="*/ 32076 w 131074"/>
                <a:gd name="connsiteY7" fmla="*/ 139452 h 150431"/>
                <a:gd name="connsiteX8" fmla="*/ 38663 w 131074"/>
                <a:gd name="connsiteY8" fmla="*/ 122619 h 150431"/>
                <a:gd name="connsiteX9" fmla="*/ 41591 w 131074"/>
                <a:gd name="connsiteY9" fmla="*/ 120423 h 150431"/>
                <a:gd name="connsiteX10" fmla="*/ 65012 w 131074"/>
                <a:gd name="connsiteY10" fmla="*/ 120423 h 150431"/>
                <a:gd name="connsiteX11" fmla="*/ 88433 w 131074"/>
                <a:gd name="connsiteY11" fmla="*/ 120423 h 150431"/>
                <a:gd name="connsiteX12" fmla="*/ 92093 w 131074"/>
                <a:gd name="connsiteY12" fmla="*/ 123350 h 150431"/>
                <a:gd name="connsiteX13" fmla="*/ 98679 w 131074"/>
                <a:gd name="connsiteY13" fmla="*/ 140185 h 150431"/>
                <a:gd name="connsiteX14" fmla="*/ 112586 w 131074"/>
                <a:gd name="connsiteY14" fmla="*/ 150431 h 150431"/>
                <a:gd name="connsiteX15" fmla="*/ 123565 w 131074"/>
                <a:gd name="connsiteY15" fmla="*/ 148967 h 150431"/>
                <a:gd name="connsiteX16" fmla="*/ 130884 w 131074"/>
                <a:gd name="connsiteY16" fmla="*/ 138721 h 150431"/>
                <a:gd name="connsiteX17" fmla="*/ 127956 w 131074"/>
                <a:gd name="connsiteY17" fmla="*/ 122619 h 150431"/>
                <a:gd name="connsiteX18" fmla="*/ 106731 w 131074"/>
                <a:gd name="connsiteY18" fmla="*/ 66261 h 150431"/>
                <a:gd name="connsiteX19" fmla="*/ 60620 w 131074"/>
                <a:gd name="connsiteY19" fmla="*/ 90414 h 150431"/>
                <a:gd name="connsiteX20" fmla="*/ 50374 w 131074"/>
                <a:gd name="connsiteY20" fmla="*/ 90414 h 150431"/>
                <a:gd name="connsiteX21" fmla="*/ 48910 w 131074"/>
                <a:gd name="connsiteY21" fmla="*/ 88219 h 150431"/>
                <a:gd name="connsiteX22" fmla="*/ 62084 w 131074"/>
                <a:gd name="connsiteY22" fmla="*/ 51623 h 150431"/>
                <a:gd name="connsiteX23" fmla="*/ 65012 w 131074"/>
                <a:gd name="connsiteY23" fmla="*/ 42840 h 150431"/>
                <a:gd name="connsiteX24" fmla="*/ 81846 w 131074"/>
                <a:gd name="connsiteY24" fmla="*/ 91147 h 150431"/>
                <a:gd name="connsiteX25" fmla="*/ 60620 w 131074"/>
                <a:gd name="connsiteY25" fmla="*/ 90414 h 150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1074" h="150431">
                  <a:moveTo>
                    <a:pt x="106731" y="66261"/>
                  </a:moveTo>
                  <a:cubicBezTo>
                    <a:pt x="100143" y="49428"/>
                    <a:pt x="94288" y="33325"/>
                    <a:pt x="87701" y="16492"/>
                  </a:cubicBezTo>
                  <a:cubicBezTo>
                    <a:pt x="83310" y="5513"/>
                    <a:pt x="72331" y="-1806"/>
                    <a:pt x="61352" y="390"/>
                  </a:cubicBezTo>
                  <a:cubicBezTo>
                    <a:pt x="51837" y="2585"/>
                    <a:pt x="45982" y="8441"/>
                    <a:pt x="42323" y="17223"/>
                  </a:cubicBezTo>
                  <a:cubicBezTo>
                    <a:pt x="30612" y="47232"/>
                    <a:pt x="19633" y="77972"/>
                    <a:pt x="7923" y="107980"/>
                  </a:cubicBezTo>
                  <a:cubicBezTo>
                    <a:pt x="4995" y="115300"/>
                    <a:pt x="2068" y="121887"/>
                    <a:pt x="604" y="129938"/>
                  </a:cubicBezTo>
                  <a:cubicBezTo>
                    <a:pt x="-1592" y="142380"/>
                    <a:pt x="2068" y="148236"/>
                    <a:pt x="13778" y="149699"/>
                  </a:cubicBezTo>
                  <a:cubicBezTo>
                    <a:pt x="23293" y="151163"/>
                    <a:pt x="29148" y="147504"/>
                    <a:pt x="32076" y="139452"/>
                  </a:cubicBezTo>
                  <a:cubicBezTo>
                    <a:pt x="34271" y="133597"/>
                    <a:pt x="36467" y="128474"/>
                    <a:pt x="38663" y="122619"/>
                  </a:cubicBezTo>
                  <a:cubicBezTo>
                    <a:pt x="39395" y="121155"/>
                    <a:pt x="40127" y="120423"/>
                    <a:pt x="41591" y="120423"/>
                  </a:cubicBezTo>
                  <a:cubicBezTo>
                    <a:pt x="49642" y="120423"/>
                    <a:pt x="56961" y="120423"/>
                    <a:pt x="65012" y="120423"/>
                  </a:cubicBezTo>
                  <a:cubicBezTo>
                    <a:pt x="73063" y="120423"/>
                    <a:pt x="80382" y="120423"/>
                    <a:pt x="88433" y="120423"/>
                  </a:cubicBezTo>
                  <a:cubicBezTo>
                    <a:pt x="90629" y="120423"/>
                    <a:pt x="91360" y="121155"/>
                    <a:pt x="92093" y="123350"/>
                  </a:cubicBezTo>
                  <a:cubicBezTo>
                    <a:pt x="94288" y="129206"/>
                    <a:pt x="96484" y="134329"/>
                    <a:pt x="98679" y="140185"/>
                  </a:cubicBezTo>
                  <a:cubicBezTo>
                    <a:pt x="100876" y="147504"/>
                    <a:pt x="105999" y="149699"/>
                    <a:pt x="112586" y="150431"/>
                  </a:cubicBezTo>
                  <a:cubicBezTo>
                    <a:pt x="116245" y="150431"/>
                    <a:pt x="119905" y="149699"/>
                    <a:pt x="123565" y="148967"/>
                  </a:cubicBezTo>
                  <a:cubicBezTo>
                    <a:pt x="127956" y="147504"/>
                    <a:pt x="130884" y="143844"/>
                    <a:pt x="130884" y="138721"/>
                  </a:cubicBezTo>
                  <a:cubicBezTo>
                    <a:pt x="131615" y="132866"/>
                    <a:pt x="130152" y="127742"/>
                    <a:pt x="127956" y="122619"/>
                  </a:cubicBezTo>
                  <a:cubicBezTo>
                    <a:pt x="120637" y="103589"/>
                    <a:pt x="114050" y="84559"/>
                    <a:pt x="106731" y="66261"/>
                  </a:cubicBezTo>
                  <a:close/>
                  <a:moveTo>
                    <a:pt x="60620" y="90414"/>
                  </a:moveTo>
                  <a:cubicBezTo>
                    <a:pt x="56961" y="90414"/>
                    <a:pt x="54033" y="90414"/>
                    <a:pt x="50374" y="90414"/>
                  </a:cubicBezTo>
                  <a:cubicBezTo>
                    <a:pt x="48178" y="90414"/>
                    <a:pt x="48178" y="89683"/>
                    <a:pt x="48910" y="88219"/>
                  </a:cubicBezTo>
                  <a:cubicBezTo>
                    <a:pt x="53301" y="75776"/>
                    <a:pt x="57693" y="64066"/>
                    <a:pt x="62084" y="51623"/>
                  </a:cubicBezTo>
                  <a:cubicBezTo>
                    <a:pt x="62816" y="48696"/>
                    <a:pt x="64280" y="46500"/>
                    <a:pt x="65012" y="42840"/>
                  </a:cubicBezTo>
                  <a:cubicBezTo>
                    <a:pt x="70867" y="58942"/>
                    <a:pt x="75990" y="75044"/>
                    <a:pt x="81846" y="91147"/>
                  </a:cubicBezTo>
                  <a:cubicBezTo>
                    <a:pt x="75259" y="90414"/>
                    <a:pt x="67940" y="90414"/>
                    <a:pt x="60620" y="90414"/>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78" name="Forma Livre: Forma 77">
              <a:extLst>
                <a:ext uri="{FF2B5EF4-FFF2-40B4-BE49-F238E27FC236}">
                  <a16:creationId xmlns:a16="http://schemas.microsoft.com/office/drawing/2014/main" id="{0B35546D-1EC9-CCEC-A99F-D536DDEE29F4}"/>
                </a:ext>
              </a:extLst>
            </p:cNvPr>
            <p:cNvSpPr/>
            <p:nvPr/>
          </p:nvSpPr>
          <p:spPr>
            <a:xfrm>
              <a:off x="8951181" y="5143134"/>
              <a:ext cx="109365" cy="150530"/>
            </a:xfrm>
            <a:custGeom>
              <a:avLst/>
              <a:gdLst>
                <a:gd name="connsiteX0" fmla="*/ 65872 w 109365"/>
                <a:gd name="connsiteY0" fmla="*/ 69531 h 150530"/>
                <a:gd name="connsiteX1" fmla="*/ 65872 w 109365"/>
                <a:gd name="connsiteY1" fmla="*/ 65140 h 150530"/>
                <a:gd name="connsiteX2" fmla="*/ 101736 w 109365"/>
                <a:gd name="connsiteY2" fmla="*/ 29276 h 150530"/>
                <a:gd name="connsiteX3" fmla="*/ 106127 w 109365"/>
                <a:gd name="connsiteY3" fmla="*/ 22689 h 150530"/>
                <a:gd name="connsiteX4" fmla="*/ 98076 w 109365"/>
                <a:gd name="connsiteY4" fmla="*/ 4391 h 150530"/>
                <a:gd name="connsiteX5" fmla="*/ 79778 w 109365"/>
                <a:gd name="connsiteY5" fmla="*/ 6587 h 150530"/>
                <a:gd name="connsiteX6" fmla="*/ 36596 w 109365"/>
                <a:gd name="connsiteY6" fmla="*/ 49770 h 150530"/>
                <a:gd name="connsiteX7" fmla="*/ 34400 w 109365"/>
                <a:gd name="connsiteY7" fmla="*/ 52698 h 150530"/>
                <a:gd name="connsiteX8" fmla="*/ 33668 w 109365"/>
                <a:gd name="connsiteY8" fmla="*/ 51965 h 150530"/>
                <a:gd name="connsiteX9" fmla="*/ 33668 w 109365"/>
                <a:gd name="connsiteY9" fmla="*/ 49770 h 150530"/>
                <a:gd name="connsiteX10" fmla="*/ 33668 w 109365"/>
                <a:gd name="connsiteY10" fmla="*/ 16834 h 150530"/>
                <a:gd name="connsiteX11" fmla="*/ 16834 w 109365"/>
                <a:gd name="connsiteY11" fmla="*/ 0 h 150530"/>
                <a:gd name="connsiteX12" fmla="*/ 0 w 109365"/>
                <a:gd name="connsiteY12" fmla="*/ 17566 h 150530"/>
                <a:gd name="connsiteX13" fmla="*/ 0 w 109365"/>
                <a:gd name="connsiteY13" fmla="*/ 133208 h 150530"/>
                <a:gd name="connsiteX14" fmla="*/ 1464 w 109365"/>
                <a:gd name="connsiteY14" fmla="*/ 140527 h 150530"/>
                <a:gd name="connsiteX15" fmla="*/ 19762 w 109365"/>
                <a:gd name="connsiteY15" fmla="*/ 150042 h 150530"/>
                <a:gd name="connsiteX16" fmla="*/ 33668 w 109365"/>
                <a:gd name="connsiteY16" fmla="*/ 133940 h 150530"/>
                <a:gd name="connsiteX17" fmla="*/ 33668 w 109365"/>
                <a:gd name="connsiteY17" fmla="*/ 98808 h 150530"/>
                <a:gd name="connsiteX18" fmla="*/ 39523 w 109365"/>
                <a:gd name="connsiteY18" fmla="*/ 90757 h 150530"/>
                <a:gd name="connsiteX19" fmla="*/ 43183 w 109365"/>
                <a:gd name="connsiteY19" fmla="*/ 95148 h 150530"/>
                <a:gd name="connsiteX20" fmla="*/ 43915 w 109365"/>
                <a:gd name="connsiteY20" fmla="*/ 96612 h 150530"/>
                <a:gd name="connsiteX21" fmla="*/ 79047 w 109365"/>
                <a:gd name="connsiteY21" fmla="*/ 143454 h 150530"/>
                <a:gd name="connsiteX22" fmla="*/ 103931 w 109365"/>
                <a:gd name="connsiteY22" fmla="*/ 146382 h 150530"/>
                <a:gd name="connsiteX23" fmla="*/ 105395 w 109365"/>
                <a:gd name="connsiteY23" fmla="*/ 122961 h 150530"/>
                <a:gd name="connsiteX24" fmla="*/ 65872 w 109365"/>
                <a:gd name="connsiteY24" fmla="*/ 69531 h 15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9365" h="150530">
                  <a:moveTo>
                    <a:pt x="65872" y="69531"/>
                  </a:moveTo>
                  <a:cubicBezTo>
                    <a:pt x="64408" y="68068"/>
                    <a:pt x="64408" y="66604"/>
                    <a:pt x="65872" y="65140"/>
                  </a:cubicBezTo>
                  <a:cubicBezTo>
                    <a:pt x="77583" y="53429"/>
                    <a:pt x="89293" y="41719"/>
                    <a:pt x="101736" y="29276"/>
                  </a:cubicBezTo>
                  <a:cubicBezTo>
                    <a:pt x="103931" y="27081"/>
                    <a:pt x="105395" y="25617"/>
                    <a:pt x="106127" y="22689"/>
                  </a:cubicBezTo>
                  <a:cubicBezTo>
                    <a:pt x="108323" y="16102"/>
                    <a:pt x="104664" y="8051"/>
                    <a:pt x="98076" y="4391"/>
                  </a:cubicBezTo>
                  <a:cubicBezTo>
                    <a:pt x="91489" y="732"/>
                    <a:pt x="84902" y="1464"/>
                    <a:pt x="79778" y="6587"/>
                  </a:cubicBezTo>
                  <a:cubicBezTo>
                    <a:pt x="65140" y="21225"/>
                    <a:pt x="50502" y="35863"/>
                    <a:pt x="36596" y="49770"/>
                  </a:cubicBezTo>
                  <a:cubicBezTo>
                    <a:pt x="35864" y="50502"/>
                    <a:pt x="35132" y="51234"/>
                    <a:pt x="34400" y="52698"/>
                  </a:cubicBezTo>
                  <a:cubicBezTo>
                    <a:pt x="34400" y="52698"/>
                    <a:pt x="33668" y="51965"/>
                    <a:pt x="33668" y="51965"/>
                  </a:cubicBezTo>
                  <a:cubicBezTo>
                    <a:pt x="33668" y="51234"/>
                    <a:pt x="33668" y="50502"/>
                    <a:pt x="33668" y="49770"/>
                  </a:cubicBezTo>
                  <a:cubicBezTo>
                    <a:pt x="33668" y="38791"/>
                    <a:pt x="33668" y="27813"/>
                    <a:pt x="33668" y="16834"/>
                  </a:cubicBezTo>
                  <a:cubicBezTo>
                    <a:pt x="33668" y="7319"/>
                    <a:pt x="26349" y="0"/>
                    <a:pt x="16834" y="0"/>
                  </a:cubicBezTo>
                  <a:cubicBezTo>
                    <a:pt x="7319" y="0"/>
                    <a:pt x="0" y="7319"/>
                    <a:pt x="0" y="17566"/>
                  </a:cubicBezTo>
                  <a:cubicBezTo>
                    <a:pt x="0" y="56357"/>
                    <a:pt x="0" y="94416"/>
                    <a:pt x="0" y="133208"/>
                  </a:cubicBezTo>
                  <a:cubicBezTo>
                    <a:pt x="0" y="135403"/>
                    <a:pt x="732" y="138331"/>
                    <a:pt x="1464" y="140527"/>
                  </a:cubicBezTo>
                  <a:cubicBezTo>
                    <a:pt x="4392" y="147846"/>
                    <a:pt x="12443" y="151506"/>
                    <a:pt x="19762" y="150042"/>
                  </a:cubicBezTo>
                  <a:cubicBezTo>
                    <a:pt x="27813" y="148578"/>
                    <a:pt x="33668" y="141990"/>
                    <a:pt x="33668" y="133940"/>
                  </a:cubicBezTo>
                  <a:cubicBezTo>
                    <a:pt x="33668" y="122229"/>
                    <a:pt x="33668" y="110518"/>
                    <a:pt x="33668" y="98808"/>
                  </a:cubicBezTo>
                  <a:cubicBezTo>
                    <a:pt x="33668" y="96612"/>
                    <a:pt x="37328" y="90757"/>
                    <a:pt x="39523" y="90757"/>
                  </a:cubicBezTo>
                  <a:cubicBezTo>
                    <a:pt x="41719" y="90757"/>
                    <a:pt x="41719" y="93684"/>
                    <a:pt x="43183" y="95148"/>
                  </a:cubicBezTo>
                  <a:cubicBezTo>
                    <a:pt x="43183" y="95148"/>
                    <a:pt x="43915" y="95880"/>
                    <a:pt x="43915" y="96612"/>
                  </a:cubicBezTo>
                  <a:cubicBezTo>
                    <a:pt x="55625" y="111982"/>
                    <a:pt x="67336" y="128084"/>
                    <a:pt x="79047" y="143454"/>
                  </a:cubicBezTo>
                  <a:cubicBezTo>
                    <a:pt x="85634" y="151506"/>
                    <a:pt x="96612" y="152969"/>
                    <a:pt x="103931" y="146382"/>
                  </a:cubicBezTo>
                  <a:cubicBezTo>
                    <a:pt x="110519" y="140527"/>
                    <a:pt x="111250" y="130280"/>
                    <a:pt x="105395" y="122961"/>
                  </a:cubicBezTo>
                  <a:cubicBezTo>
                    <a:pt x="92221" y="104663"/>
                    <a:pt x="79047" y="87097"/>
                    <a:pt x="65872" y="69531"/>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79" name="Forma Livre: Forma 78">
              <a:extLst>
                <a:ext uri="{FF2B5EF4-FFF2-40B4-BE49-F238E27FC236}">
                  <a16:creationId xmlns:a16="http://schemas.microsoft.com/office/drawing/2014/main" id="{93BF5A5F-4208-5835-EFD6-CFA285B93EF4}"/>
                </a:ext>
              </a:extLst>
            </p:cNvPr>
            <p:cNvSpPr/>
            <p:nvPr/>
          </p:nvSpPr>
          <p:spPr>
            <a:xfrm>
              <a:off x="8430793" y="4819629"/>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77749 w 827058"/>
                <a:gd name="connsiteY5" fmla="*/ 495503 h 827058"/>
                <a:gd name="connsiteX6" fmla="*/ 587724 w 827058"/>
                <a:gd name="connsiteY6" fmla="*/ 580405 h 827058"/>
                <a:gd name="connsiteX7" fmla="*/ 475010 w 827058"/>
                <a:gd name="connsiteY7" fmla="*/ 619928 h 827058"/>
                <a:gd name="connsiteX8" fmla="*/ 417921 w 827058"/>
                <a:gd name="connsiteY8" fmla="*/ 625052 h 827058"/>
                <a:gd name="connsiteX9" fmla="*/ 365955 w 827058"/>
                <a:gd name="connsiteY9" fmla="*/ 622124 h 827058"/>
                <a:gd name="connsiteX10" fmla="*/ 358636 w 827058"/>
                <a:gd name="connsiteY10" fmla="*/ 623588 h 827058"/>
                <a:gd name="connsiteX11" fmla="*/ 253973 w 827058"/>
                <a:gd name="connsiteY11" fmla="*/ 694583 h 827058"/>
                <a:gd name="connsiteX12" fmla="*/ 240799 w 827058"/>
                <a:gd name="connsiteY12" fmla="*/ 702634 h 827058"/>
                <a:gd name="connsiteX13" fmla="*/ 235675 w 827058"/>
                <a:gd name="connsiteY13" fmla="*/ 704098 h 827058"/>
                <a:gd name="connsiteX14" fmla="*/ 227624 w 827058"/>
                <a:gd name="connsiteY14" fmla="*/ 696047 h 827058"/>
                <a:gd name="connsiteX15" fmla="*/ 235675 w 827058"/>
                <a:gd name="connsiteY15" fmla="*/ 666770 h 827058"/>
                <a:gd name="connsiteX16" fmla="*/ 256900 w 827058"/>
                <a:gd name="connsiteY16" fmla="*/ 592847 h 827058"/>
                <a:gd name="connsiteX17" fmla="*/ 255437 w 827058"/>
                <a:gd name="connsiteY17" fmla="*/ 588456 h 827058"/>
                <a:gd name="connsiteX18" fmla="*/ 168339 w 827058"/>
                <a:gd name="connsiteY18" fmla="*/ 520388 h 827058"/>
                <a:gd name="connsiteX19" fmla="*/ 122961 w 827058"/>
                <a:gd name="connsiteY19" fmla="*/ 422312 h 827058"/>
                <a:gd name="connsiteX20" fmla="*/ 144186 w 827058"/>
                <a:gd name="connsiteY20" fmla="*/ 302279 h 827058"/>
                <a:gd name="connsiteX21" fmla="*/ 227624 w 827058"/>
                <a:gd name="connsiteY21" fmla="*/ 214450 h 827058"/>
                <a:gd name="connsiteX22" fmla="*/ 349121 w 827058"/>
                <a:gd name="connsiteY22" fmla="*/ 167608 h 827058"/>
                <a:gd name="connsiteX23" fmla="*/ 447197 w 827058"/>
                <a:gd name="connsiteY23" fmla="*/ 163216 h 827058"/>
                <a:gd name="connsiteX24" fmla="*/ 616269 w 827058"/>
                <a:gd name="connsiteY24" fmla="*/ 224697 h 827058"/>
                <a:gd name="connsiteX25" fmla="*/ 692387 w 827058"/>
                <a:gd name="connsiteY25" fmla="*/ 317649 h 827058"/>
                <a:gd name="connsiteX26" fmla="*/ 677749 w 827058"/>
                <a:gd name="connsiteY26" fmla="*/ 495503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677749" y="495503"/>
                  </a:moveTo>
                  <a:cubicBezTo>
                    <a:pt x="655791" y="532099"/>
                    <a:pt x="624319" y="559180"/>
                    <a:pt x="587724" y="580405"/>
                  </a:cubicBezTo>
                  <a:cubicBezTo>
                    <a:pt x="552592" y="600898"/>
                    <a:pt x="515265" y="613341"/>
                    <a:pt x="475010" y="619928"/>
                  </a:cubicBezTo>
                  <a:cubicBezTo>
                    <a:pt x="455980" y="622856"/>
                    <a:pt x="436951" y="625052"/>
                    <a:pt x="417921" y="625052"/>
                  </a:cubicBezTo>
                  <a:cubicBezTo>
                    <a:pt x="400355" y="625052"/>
                    <a:pt x="382789" y="624319"/>
                    <a:pt x="365955" y="622124"/>
                  </a:cubicBezTo>
                  <a:cubicBezTo>
                    <a:pt x="363027" y="621392"/>
                    <a:pt x="361564" y="622124"/>
                    <a:pt x="358636" y="623588"/>
                  </a:cubicBezTo>
                  <a:cubicBezTo>
                    <a:pt x="324236" y="647741"/>
                    <a:pt x="289836" y="671894"/>
                    <a:pt x="253973" y="694583"/>
                  </a:cubicBezTo>
                  <a:cubicBezTo>
                    <a:pt x="249581" y="697511"/>
                    <a:pt x="245190" y="699706"/>
                    <a:pt x="240799" y="702634"/>
                  </a:cubicBezTo>
                  <a:cubicBezTo>
                    <a:pt x="239335" y="703366"/>
                    <a:pt x="237871" y="704098"/>
                    <a:pt x="235675" y="704098"/>
                  </a:cubicBezTo>
                  <a:cubicBezTo>
                    <a:pt x="229820" y="704830"/>
                    <a:pt x="226892" y="701170"/>
                    <a:pt x="227624" y="696047"/>
                  </a:cubicBezTo>
                  <a:cubicBezTo>
                    <a:pt x="229820" y="685800"/>
                    <a:pt x="232747" y="676285"/>
                    <a:pt x="235675" y="666770"/>
                  </a:cubicBezTo>
                  <a:cubicBezTo>
                    <a:pt x="242994" y="641885"/>
                    <a:pt x="249581" y="617733"/>
                    <a:pt x="256900" y="592847"/>
                  </a:cubicBezTo>
                  <a:cubicBezTo>
                    <a:pt x="257633" y="590652"/>
                    <a:pt x="257633" y="589920"/>
                    <a:pt x="255437" y="588456"/>
                  </a:cubicBezTo>
                  <a:cubicBezTo>
                    <a:pt x="221769" y="571622"/>
                    <a:pt x="192492" y="549665"/>
                    <a:pt x="168339" y="520388"/>
                  </a:cubicBezTo>
                  <a:cubicBezTo>
                    <a:pt x="144186" y="491844"/>
                    <a:pt x="128084" y="459640"/>
                    <a:pt x="122961" y="422312"/>
                  </a:cubicBezTo>
                  <a:cubicBezTo>
                    <a:pt x="116374" y="379862"/>
                    <a:pt x="123693" y="339607"/>
                    <a:pt x="144186" y="302279"/>
                  </a:cubicBezTo>
                  <a:cubicBezTo>
                    <a:pt x="163948" y="265683"/>
                    <a:pt x="193225" y="237139"/>
                    <a:pt x="227624" y="214450"/>
                  </a:cubicBezTo>
                  <a:cubicBezTo>
                    <a:pt x="264952" y="190297"/>
                    <a:pt x="305938" y="174927"/>
                    <a:pt x="349121" y="167608"/>
                  </a:cubicBezTo>
                  <a:cubicBezTo>
                    <a:pt x="381325" y="161752"/>
                    <a:pt x="414261" y="160289"/>
                    <a:pt x="447197" y="163216"/>
                  </a:cubicBezTo>
                  <a:cubicBezTo>
                    <a:pt x="508678" y="169071"/>
                    <a:pt x="565767" y="188101"/>
                    <a:pt x="616269" y="224697"/>
                  </a:cubicBezTo>
                  <a:cubicBezTo>
                    <a:pt x="649936" y="249581"/>
                    <a:pt x="676285" y="279590"/>
                    <a:pt x="692387" y="317649"/>
                  </a:cubicBezTo>
                  <a:cubicBezTo>
                    <a:pt x="718004" y="379129"/>
                    <a:pt x="712881" y="438414"/>
                    <a:pt x="677749" y="495503"/>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grpSp>
        <p:nvGrpSpPr>
          <p:cNvPr id="80" name="Gráfico 2">
            <a:extLst>
              <a:ext uri="{FF2B5EF4-FFF2-40B4-BE49-F238E27FC236}">
                <a16:creationId xmlns:a16="http://schemas.microsoft.com/office/drawing/2014/main" id="{279BA9A8-4AC8-2337-D349-D659DC794544}"/>
              </a:ext>
            </a:extLst>
          </p:cNvPr>
          <p:cNvGrpSpPr/>
          <p:nvPr/>
        </p:nvGrpSpPr>
        <p:grpSpPr>
          <a:xfrm>
            <a:off x="5321503" y="4086961"/>
            <a:ext cx="582096" cy="582096"/>
            <a:chOff x="8430793" y="2410180"/>
            <a:chExt cx="827058" cy="827058"/>
          </a:xfrm>
          <a:solidFill>
            <a:srgbClr val="000000"/>
          </a:solidFill>
        </p:grpSpPr>
        <p:sp>
          <p:nvSpPr>
            <p:cNvPr id="81" name="Forma Livre: Forma 80">
              <a:extLst>
                <a:ext uri="{FF2B5EF4-FFF2-40B4-BE49-F238E27FC236}">
                  <a16:creationId xmlns:a16="http://schemas.microsoft.com/office/drawing/2014/main" id="{0A500498-6E07-20F7-56F2-0785CBAB0638}"/>
                </a:ext>
              </a:extLst>
            </p:cNvPr>
            <p:cNvSpPr/>
            <p:nvPr/>
          </p:nvSpPr>
          <p:spPr>
            <a:xfrm>
              <a:off x="8813582" y="2722706"/>
              <a:ext cx="117105" cy="134671"/>
            </a:xfrm>
            <a:custGeom>
              <a:avLst/>
              <a:gdLst>
                <a:gd name="connsiteX0" fmla="*/ 108323 w 117105"/>
                <a:gd name="connsiteY0" fmla="*/ 0 h 134671"/>
                <a:gd name="connsiteX1" fmla="*/ 88561 w 117105"/>
                <a:gd name="connsiteY1" fmla="*/ 0 h 134671"/>
                <a:gd name="connsiteX2" fmla="*/ 82706 w 117105"/>
                <a:gd name="connsiteY2" fmla="*/ 5123 h 134671"/>
                <a:gd name="connsiteX3" fmla="*/ 82706 w 117105"/>
                <a:gd name="connsiteY3" fmla="*/ 78315 h 134671"/>
                <a:gd name="connsiteX4" fmla="*/ 26349 w 117105"/>
                <a:gd name="connsiteY4" fmla="*/ 2196 h 134671"/>
                <a:gd name="connsiteX5" fmla="*/ 25617 w 117105"/>
                <a:gd name="connsiteY5" fmla="*/ 1464 h 134671"/>
                <a:gd name="connsiteX6" fmla="*/ 25617 w 117105"/>
                <a:gd name="connsiteY6" fmla="*/ 1464 h 134671"/>
                <a:gd name="connsiteX7" fmla="*/ 25617 w 117105"/>
                <a:gd name="connsiteY7" fmla="*/ 1464 h 134671"/>
                <a:gd name="connsiteX8" fmla="*/ 25617 w 117105"/>
                <a:gd name="connsiteY8" fmla="*/ 1464 h 134671"/>
                <a:gd name="connsiteX9" fmla="*/ 25617 w 117105"/>
                <a:gd name="connsiteY9" fmla="*/ 1464 h 134671"/>
                <a:gd name="connsiteX10" fmla="*/ 25617 w 117105"/>
                <a:gd name="connsiteY10" fmla="*/ 1464 h 134671"/>
                <a:gd name="connsiteX11" fmla="*/ 25617 w 117105"/>
                <a:gd name="connsiteY11" fmla="*/ 1464 h 134671"/>
                <a:gd name="connsiteX12" fmla="*/ 25617 w 117105"/>
                <a:gd name="connsiteY12" fmla="*/ 1464 h 134671"/>
                <a:gd name="connsiteX13" fmla="*/ 25617 w 117105"/>
                <a:gd name="connsiteY13" fmla="*/ 1464 h 134671"/>
                <a:gd name="connsiteX14" fmla="*/ 25617 w 117105"/>
                <a:gd name="connsiteY14" fmla="*/ 1464 h 134671"/>
                <a:gd name="connsiteX15" fmla="*/ 25617 w 117105"/>
                <a:gd name="connsiteY15" fmla="*/ 1464 h 134671"/>
                <a:gd name="connsiteX16" fmla="*/ 25617 w 117105"/>
                <a:gd name="connsiteY16" fmla="*/ 1464 h 134671"/>
                <a:gd name="connsiteX17" fmla="*/ 25617 w 117105"/>
                <a:gd name="connsiteY17" fmla="*/ 1464 h 134671"/>
                <a:gd name="connsiteX18" fmla="*/ 25617 w 117105"/>
                <a:gd name="connsiteY18" fmla="*/ 1464 h 134671"/>
                <a:gd name="connsiteX19" fmla="*/ 25617 w 117105"/>
                <a:gd name="connsiteY19" fmla="*/ 1464 h 134671"/>
                <a:gd name="connsiteX20" fmla="*/ 25617 w 117105"/>
                <a:gd name="connsiteY20" fmla="*/ 1464 h 134671"/>
                <a:gd name="connsiteX21" fmla="*/ 25617 w 117105"/>
                <a:gd name="connsiteY21" fmla="*/ 1464 h 134671"/>
                <a:gd name="connsiteX22" fmla="*/ 25617 w 117105"/>
                <a:gd name="connsiteY22" fmla="*/ 1464 h 134671"/>
                <a:gd name="connsiteX23" fmla="*/ 25617 w 117105"/>
                <a:gd name="connsiteY23" fmla="*/ 1464 h 134671"/>
                <a:gd name="connsiteX24" fmla="*/ 5855 w 117105"/>
                <a:gd name="connsiteY24" fmla="*/ 1464 h 134671"/>
                <a:gd name="connsiteX25" fmla="*/ 0 w 117105"/>
                <a:gd name="connsiteY25" fmla="*/ 6587 h 134671"/>
                <a:gd name="connsiteX26" fmla="*/ 0 w 117105"/>
                <a:gd name="connsiteY26" fmla="*/ 129548 h 134671"/>
                <a:gd name="connsiteX27" fmla="*/ 5855 w 117105"/>
                <a:gd name="connsiteY27" fmla="*/ 134671 h 134671"/>
                <a:gd name="connsiteX28" fmla="*/ 25617 w 117105"/>
                <a:gd name="connsiteY28" fmla="*/ 134671 h 134671"/>
                <a:gd name="connsiteX29" fmla="*/ 31472 w 117105"/>
                <a:gd name="connsiteY29" fmla="*/ 129548 h 134671"/>
                <a:gd name="connsiteX30" fmla="*/ 31472 w 117105"/>
                <a:gd name="connsiteY30" fmla="*/ 56357 h 134671"/>
                <a:gd name="connsiteX31" fmla="*/ 87829 w 117105"/>
                <a:gd name="connsiteY31" fmla="*/ 132476 h 134671"/>
                <a:gd name="connsiteX32" fmla="*/ 89293 w 117105"/>
                <a:gd name="connsiteY32" fmla="*/ 133940 h 134671"/>
                <a:gd name="connsiteX33" fmla="*/ 89293 w 117105"/>
                <a:gd name="connsiteY33" fmla="*/ 133940 h 134671"/>
                <a:gd name="connsiteX34" fmla="*/ 89293 w 117105"/>
                <a:gd name="connsiteY34" fmla="*/ 133940 h 134671"/>
                <a:gd name="connsiteX35" fmla="*/ 89293 w 117105"/>
                <a:gd name="connsiteY35" fmla="*/ 133940 h 134671"/>
                <a:gd name="connsiteX36" fmla="*/ 89293 w 117105"/>
                <a:gd name="connsiteY36" fmla="*/ 133940 h 134671"/>
                <a:gd name="connsiteX37" fmla="*/ 89293 w 117105"/>
                <a:gd name="connsiteY37" fmla="*/ 133940 h 134671"/>
                <a:gd name="connsiteX38" fmla="*/ 89293 w 117105"/>
                <a:gd name="connsiteY38" fmla="*/ 133940 h 134671"/>
                <a:gd name="connsiteX39" fmla="*/ 90025 w 117105"/>
                <a:gd name="connsiteY39" fmla="*/ 133940 h 134671"/>
                <a:gd name="connsiteX40" fmla="*/ 90025 w 117105"/>
                <a:gd name="connsiteY40" fmla="*/ 133940 h 134671"/>
                <a:gd name="connsiteX41" fmla="*/ 91489 w 117105"/>
                <a:gd name="connsiteY41" fmla="*/ 133940 h 134671"/>
                <a:gd name="connsiteX42" fmla="*/ 111250 w 117105"/>
                <a:gd name="connsiteY42" fmla="*/ 133940 h 134671"/>
                <a:gd name="connsiteX43" fmla="*/ 117106 w 117105"/>
                <a:gd name="connsiteY43" fmla="*/ 128816 h 134671"/>
                <a:gd name="connsiteX44" fmla="*/ 117106 w 117105"/>
                <a:gd name="connsiteY44" fmla="*/ 5855 h 134671"/>
                <a:gd name="connsiteX45" fmla="*/ 108323 w 117105"/>
                <a:gd name="connsiteY45" fmla="*/ 0 h 134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7105" h="134671">
                  <a:moveTo>
                    <a:pt x="108323" y="0"/>
                  </a:moveTo>
                  <a:lnTo>
                    <a:pt x="88561" y="0"/>
                  </a:lnTo>
                  <a:cubicBezTo>
                    <a:pt x="85634" y="0"/>
                    <a:pt x="82706" y="2196"/>
                    <a:pt x="82706" y="5123"/>
                  </a:cubicBezTo>
                  <a:lnTo>
                    <a:pt x="82706" y="78315"/>
                  </a:lnTo>
                  <a:lnTo>
                    <a:pt x="26349" y="2196"/>
                  </a:lnTo>
                  <a:cubicBezTo>
                    <a:pt x="26349" y="2196"/>
                    <a:pt x="26349"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cubicBezTo>
                    <a:pt x="25617" y="1464"/>
                    <a:pt x="25617" y="1464"/>
                    <a:pt x="25617" y="1464"/>
                  </a:cubicBezTo>
                  <a:lnTo>
                    <a:pt x="5855" y="1464"/>
                  </a:lnTo>
                  <a:cubicBezTo>
                    <a:pt x="2928" y="1464"/>
                    <a:pt x="0" y="3660"/>
                    <a:pt x="0" y="6587"/>
                  </a:cubicBezTo>
                  <a:lnTo>
                    <a:pt x="0" y="129548"/>
                  </a:lnTo>
                  <a:cubicBezTo>
                    <a:pt x="0" y="132476"/>
                    <a:pt x="2196" y="134671"/>
                    <a:pt x="5855" y="134671"/>
                  </a:cubicBezTo>
                  <a:lnTo>
                    <a:pt x="25617" y="134671"/>
                  </a:lnTo>
                  <a:cubicBezTo>
                    <a:pt x="28545" y="134671"/>
                    <a:pt x="31472" y="132476"/>
                    <a:pt x="31472" y="129548"/>
                  </a:cubicBezTo>
                  <a:lnTo>
                    <a:pt x="31472" y="56357"/>
                  </a:lnTo>
                  <a:lnTo>
                    <a:pt x="87829" y="132476"/>
                  </a:lnTo>
                  <a:cubicBezTo>
                    <a:pt x="88561" y="133208"/>
                    <a:pt x="88561" y="133208"/>
                    <a:pt x="89293" y="133940"/>
                  </a:cubicBezTo>
                  <a:cubicBezTo>
                    <a:pt x="89293" y="133940"/>
                    <a:pt x="89293" y="133940"/>
                    <a:pt x="89293" y="133940"/>
                  </a:cubicBezTo>
                  <a:cubicBezTo>
                    <a:pt x="89293" y="133940"/>
                    <a:pt x="89293" y="133940"/>
                    <a:pt x="89293" y="133940"/>
                  </a:cubicBezTo>
                  <a:cubicBezTo>
                    <a:pt x="89293" y="133940"/>
                    <a:pt x="89293" y="133940"/>
                    <a:pt x="89293" y="133940"/>
                  </a:cubicBezTo>
                  <a:cubicBezTo>
                    <a:pt x="89293" y="133940"/>
                    <a:pt x="89293" y="133940"/>
                    <a:pt x="89293" y="133940"/>
                  </a:cubicBezTo>
                  <a:cubicBezTo>
                    <a:pt x="89293" y="133940"/>
                    <a:pt x="89293" y="133940"/>
                    <a:pt x="89293" y="133940"/>
                  </a:cubicBezTo>
                  <a:cubicBezTo>
                    <a:pt x="89293" y="133940"/>
                    <a:pt x="89293" y="133940"/>
                    <a:pt x="89293" y="133940"/>
                  </a:cubicBezTo>
                  <a:cubicBezTo>
                    <a:pt x="89293" y="133940"/>
                    <a:pt x="89293" y="133940"/>
                    <a:pt x="90025" y="133940"/>
                  </a:cubicBezTo>
                  <a:cubicBezTo>
                    <a:pt x="90025" y="133940"/>
                    <a:pt x="90025" y="133940"/>
                    <a:pt x="90025" y="133940"/>
                  </a:cubicBezTo>
                  <a:cubicBezTo>
                    <a:pt x="90757" y="133940"/>
                    <a:pt x="90757" y="133940"/>
                    <a:pt x="91489" y="133940"/>
                  </a:cubicBezTo>
                  <a:lnTo>
                    <a:pt x="111250" y="133940"/>
                  </a:lnTo>
                  <a:cubicBezTo>
                    <a:pt x="114178" y="133940"/>
                    <a:pt x="117106" y="131744"/>
                    <a:pt x="117106" y="128816"/>
                  </a:cubicBezTo>
                  <a:lnTo>
                    <a:pt x="117106" y="5855"/>
                  </a:lnTo>
                  <a:cubicBezTo>
                    <a:pt x="114178" y="2196"/>
                    <a:pt x="111250" y="0"/>
                    <a:pt x="108323" y="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82" name="Forma Livre: Forma 81">
              <a:extLst>
                <a:ext uri="{FF2B5EF4-FFF2-40B4-BE49-F238E27FC236}">
                  <a16:creationId xmlns:a16="http://schemas.microsoft.com/office/drawing/2014/main" id="{E3A152E5-0225-6D81-D85F-1098137FCF1B}"/>
                </a:ext>
              </a:extLst>
            </p:cNvPr>
            <p:cNvSpPr/>
            <p:nvPr/>
          </p:nvSpPr>
          <p:spPr>
            <a:xfrm>
              <a:off x="8653294" y="2723438"/>
              <a:ext cx="90138" cy="133207"/>
            </a:xfrm>
            <a:custGeom>
              <a:avLst/>
              <a:gdLst>
                <a:gd name="connsiteX0" fmla="*/ 84901 w 90138"/>
                <a:gd name="connsiteY0" fmla="*/ 102467 h 133207"/>
                <a:gd name="connsiteX1" fmla="*/ 31472 w 90138"/>
                <a:gd name="connsiteY1" fmla="*/ 102467 h 133207"/>
                <a:gd name="connsiteX2" fmla="*/ 31472 w 90138"/>
                <a:gd name="connsiteY2" fmla="*/ 5123 h 133207"/>
                <a:gd name="connsiteX3" fmla="*/ 25617 w 90138"/>
                <a:gd name="connsiteY3" fmla="*/ 0 h 133207"/>
                <a:gd name="connsiteX4" fmla="*/ 5855 w 90138"/>
                <a:gd name="connsiteY4" fmla="*/ 0 h 133207"/>
                <a:gd name="connsiteX5" fmla="*/ 0 w 90138"/>
                <a:gd name="connsiteY5" fmla="*/ 5123 h 133207"/>
                <a:gd name="connsiteX6" fmla="*/ 0 w 90138"/>
                <a:gd name="connsiteY6" fmla="*/ 128084 h 133207"/>
                <a:gd name="connsiteX7" fmla="*/ 0 w 90138"/>
                <a:gd name="connsiteY7" fmla="*/ 128084 h 133207"/>
                <a:gd name="connsiteX8" fmla="*/ 1463 w 90138"/>
                <a:gd name="connsiteY8" fmla="*/ 131744 h 133207"/>
                <a:gd name="connsiteX9" fmla="*/ 1463 w 90138"/>
                <a:gd name="connsiteY9" fmla="*/ 131744 h 133207"/>
                <a:gd name="connsiteX10" fmla="*/ 1463 w 90138"/>
                <a:gd name="connsiteY10" fmla="*/ 131744 h 133207"/>
                <a:gd name="connsiteX11" fmla="*/ 5123 w 90138"/>
                <a:gd name="connsiteY11" fmla="*/ 133208 h 133207"/>
                <a:gd name="connsiteX12" fmla="*/ 5123 w 90138"/>
                <a:gd name="connsiteY12" fmla="*/ 133208 h 133207"/>
                <a:gd name="connsiteX13" fmla="*/ 84901 w 90138"/>
                <a:gd name="connsiteY13" fmla="*/ 133208 h 133207"/>
                <a:gd name="connsiteX14" fmla="*/ 90025 w 90138"/>
                <a:gd name="connsiteY14" fmla="*/ 127352 h 133207"/>
                <a:gd name="connsiteX15" fmla="*/ 90025 w 90138"/>
                <a:gd name="connsiteY15" fmla="*/ 107591 h 133207"/>
                <a:gd name="connsiteX16" fmla="*/ 84901 w 90138"/>
                <a:gd name="connsiteY16" fmla="*/ 102467 h 133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138" h="133207">
                  <a:moveTo>
                    <a:pt x="84901" y="102467"/>
                  </a:moveTo>
                  <a:lnTo>
                    <a:pt x="31472" y="102467"/>
                  </a:lnTo>
                  <a:lnTo>
                    <a:pt x="31472" y="5123"/>
                  </a:lnTo>
                  <a:cubicBezTo>
                    <a:pt x="31472" y="2196"/>
                    <a:pt x="29276" y="0"/>
                    <a:pt x="25617" y="0"/>
                  </a:cubicBezTo>
                  <a:lnTo>
                    <a:pt x="5855" y="0"/>
                  </a:lnTo>
                  <a:cubicBezTo>
                    <a:pt x="2927" y="0"/>
                    <a:pt x="0" y="2196"/>
                    <a:pt x="0" y="5123"/>
                  </a:cubicBezTo>
                  <a:lnTo>
                    <a:pt x="0" y="128084"/>
                  </a:lnTo>
                  <a:lnTo>
                    <a:pt x="0" y="128084"/>
                  </a:lnTo>
                  <a:cubicBezTo>
                    <a:pt x="0" y="129548"/>
                    <a:pt x="732" y="131012"/>
                    <a:pt x="1463" y="131744"/>
                  </a:cubicBezTo>
                  <a:cubicBezTo>
                    <a:pt x="1463" y="131744"/>
                    <a:pt x="1463" y="131744"/>
                    <a:pt x="1463" y="131744"/>
                  </a:cubicBezTo>
                  <a:cubicBezTo>
                    <a:pt x="1463" y="131744"/>
                    <a:pt x="1463" y="131744"/>
                    <a:pt x="1463" y="131744"/>
                  </a:cubicBezTo>
                  <a:cubicBezTo>
                    <a:pt x="2196" y="132476"/>
                    <a:pt x="3660" y="133208"/>
                    <a:pt x="5123" y="133208"/>
                  </a:cubicBezTo>
                  <a:lnTo>
                    <a:pt x="5123" y="133208"/>
                  </a:lnTo>
                  <a:lnTo>
                    <a:pt x="84901" y="133208"/>
                  </a:lnTo>
                  <a:cubicBezTo>
                    <a:pt x="87829" y="133208"/>
                    <a:pt x="90025" y="131012"/>
                    <a:pt x="90025" y="127352"/>
                  </a:cubicBezTo>
                  <a:lnTo>
                    <a:pt x="90025" y="107591"/>
                  </a:lnTo>
                  <a:cubicBezTo>
                    <a:pt x="90757" y="104663"/>
                    <a:pt x="87829" y="102467"/>
                    <a:pt x="84901" y="102467"/>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83" name="Forma Livre: Forma 82">
              <a:extLst>
                <a:ext uri="{FF2B5EF4-FFF2-40B4-BE49-F238E27FC236}">
                  <a16:creationId xmlns:a16="http://schemas.microsoft.com/office/drawing/2014/main" id="{33C7B2D1-42A7-68A6-0A48-6C5FD1A39C7C}"/>
                </a:ext>
              </a:extLst>
            </p:cNvPr>
            <p:cNvSpPr/>
            <p:nvPr/>
          </p:nvSpPr>
          <p:spPr>
            <a:xfrm>
              <a:off x="8760152" y="2722706"/>
              <a:ext cx="31472" cy="133207"/>
            </a:xfrm>
            <a:custGeom>
              <a:avLst/>
              <a:gdLst>
                <a:gd name="connsiteX0" fmla="*/ 25617 w 31472"/>
                <a:gd name="connsiteY0" fmla="*/ 0 h 133207"/>
                <a:gd name="connsiteX1" fmla="*/ 5855 w 31472"/>
                <a:gd name="connsiteY1" fmla="*/ 0 h 133207"/>
                <a:gd name="connsiteX2" fmla="*/ 0 w 31472"/>
                <a:gd name="connsiteY2" fmla="*/ 5123 h 133207"/>
                <a:gd name="connsiteX3" fmla="*/ 0 w 31472"/>
                <a:gd name="connsiteY3" fmla="*/ 128084 h 133207"/>
                <a:gd name="connsiteX4" fmla="*/ 5855 w 31472"/>
                <a:gd name="connsiteY4" fmla="*/ 133208 h 133207"/>
                <a:gd name="connsiteX5" fmla="*/ 25617 w 31472"/>
                <a:gd name="connsiteY5" fmla="*/ 133208 h 133207"/>
                <a:gd name="connsiteX6" fmla="*/ 31472 w 31472"/>
                <a:gd name="connsiteY6" fmla="*/ 128084 h 133207"/>
                <a:gd name="connsiteX7" fmla="*/ 31472 w 31472"/>
                <a:gd name="connsiteY7" fmla="*/ 5123 h 133207"/>
                <a:gd name="connsiteX8" fmla="*/ 25617 w 31472"/>
                <a:gd name="connsiteY8" fmla="*/ 0 h 133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472" h="133207">
                  <a:moveTo>
                    <a:pt x="25617" y="0"/>
                  </a:moveTo>
                  <a:lnTo>
                    <a:pt x="5855" y="0"/>
                  </a:lnTo>
                  <a:cubicBezTo>
                    <a:pt x="2928" y="0"/>
                    <a:pt x="0" y="2196"/>
                    <a:pt x="0" y="5123"/>
                  </a:cubicBezTo>
                  <a:lnTo>
                    <a:pt x="0" y="128084"/>
                  </a:lnTo>
                  <a:cubicBezTo>
                    <a:pt x="0" y="131012"/>
                    <a:pt x="2196" y="133208"/>
                    <a:pt x="5855" y="133208"/>
                  </a:cubicBezTo>
                  <a:lnTo>
                    <a:pt x="25617" y="133208"/>
                  </a:lnTo>
                  <a:cubicBezTo>
                    <a:pt x="28545" y="133208"/>
                    <a:pt x="31472" y="131012"/>
                    <a:pt x="31472" y="128084"/>
                  </a:cubicBezTo>
                  <a:lnTo>
                    <a:pt x="31472" y="5123"/>
                  </a:lnTo>
                  <a:cubicBezTo>
                    <a:pt x="31472" y="2196"/>
                    <a:pt x="28545" y="0"/>
                    <a:pt x="25617" y="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84" name="Forma Livre: Forma 83">
              <a:extLst>
                <a:ext uri="{FF2B5EF4-FFF2-40B4-BE49-F238E27FC236}">
                  <a16:creationId xmlns:a16="http://schemas.microsoft.com/office/drawing/2014/main" id="{71BF3881-F3FC-11C0-E90B-8C64FE9BD535}"/>
                </a:ext>
              </a:extLst>
            </p:cNvPr>
            <p:cNvSpPr/>
            <p:nvPr/>
          </p:nvSpPr>
          <p:spPr>
            <a:xfrm>
              <a:off x="8947521" y="2722706"/>
              <a:ext cx="89293" cy="133207"/>
            </a:xfrm>
            <a:custGeom>
              <a:avLst/>
              <a:gdLst>
                <a:gd name="connsiteX0" fmla="*/ 84170 w 89293"/>
                <a:gd name="connsiteY0" fmla="*/ 0 h 133207"/>
                <a:gd name="connsiteX1" fmla="*/ 5123 w 89293"/>
                <a:gd name="connsiteY1" fmla="*/ 0 h 133207"/>
                <a:gd name="connsiteX2" fmla="*/ 5123 w 89293"/>
                <a:gd name="connsiteY2" fmla="*/ 0 h 133207"/>
                <a:gd name="connsiteX3" fmla="*/ 1464 w 89293"/>
                <a:gd name="connsiteY3" fmla="*/ 1464 h 133207"/>
                <a:gd name="connsiteX4" fmla="*/ 1464 w 89293"/>
                <a:gd name="connsiteY4" fmla="*/ 1464 h 133207"/>
                <a:gd name="connsiteX5" fmla="*/ 1464 w 89293"/>
                <a:gd name="connsiteY5" fmla="*/ 1464 h 133207"/>
                <a:gd name="connsiteX6" fmla="*/ 0 w 89293"/>
                <a:gd name="connsiteY6" fmla="*/ 5123 h 133207"/>
                <a:gd name="connsiteX7" fmla="*/ 0 w 89293"/>
                <a:gd name="connsiteY7" fmla="*/ 5123 h 133207"/>
                <a:gd name="connsiteX8" fmla="*/ 0 w 89293"/>
                <a:gd name="connsiteY8" fmla="*/ 128084 h 133207"/>
                <a:gd name="connsiteX9" fmla="*/ 0 w 89293"/>
                <a:gd name="connsiteY9" fmla="*/ 128084 h 133207"/>
                <a:gd name="connsiteX10" fmla="*/ 1464 w 89293"/>
                <a:gd name="connsiteY10" fmla="*/ 131744 h 133207"/>
                <a:gd name="connsiteX11" fmla="*/ 1464 w 89293"/>
                <a:gd name="connsiteY11" fmla="*/ 131744 h 133207"/>
                <a:gd name="connsiteX12" fmla="*/ 1464 w 89293"/>
                <a:gd name="connsiteY12" fmla="*/ 131744 h 133207"/>
                <a:gd name="connsiteX13" fmla="*/ 5123 w 89293"/>
                <a:gd name="connsiteY13" fmla="*/ 133208 h 133207"/>
                <a:gd name="connsiteX14" fmla="*/ 5123 w 89293"/>
                <a:gd name="connsiteY14" fmla="*/ 133208 h 133207"/>
                <a:gd name="connsiteX15" fmla="*/ 84170 w 89293"/>
                <a:gd name="connsiteY15" fmla="*/ 133208 h 133207"/>
                <a:gd name="connsiteX16" fmla="*/ 89293 w 89293"/>
                <a:gd name="connsiteY16" fmla="*/ 127352 h 133207"/>
                <a:gd name="connsiteX17" fmla="*/ 89293 w 89293"/>
                <a:gd name="connsiteY17" fmla="*/ 107591 h 133207"/>
                <a:gd name="connsiteX18" fmla="*/ 84170 w 89293"/>
                <a:gd name="connsiteY18" fmla="*/ 101735 h 133207"/>
                <a:gd name="connsiteX19" fmla="*/ 30740 w 89293"/>
                <a:gd name="connsiteY19" fmla="*/ 101735 h 133207"/>
                <a:gd name="connsiteX20" fmla="*/ 30740 w 89293"/>
                <a:gd name="connsiteY20" fmla="*/ 81242 h 133207"/>
                <a:gd name="connsiteX21" fmla="*/ 84170 w 89293"/>
                <a:gd name="connsiteY21" fmla="*/ 81242 h 133207"/>
                <a:gd name="connsiteX22" fmla="*/ 89293 w 89293"/>
                <a:gd name="connsiteY22" fmla="*/ 75387 h 133207"/>
                <a:gd name="connsiteX23" fmla="*/ 89293 w 89293"/>
                <a:gd name="connsiteY23" fmla="*/ 55625 h 133207"/>
                <a:gd name="connsiteX24" fmla="*/ 84170 w 89293"/>
                <a:gd name="connsiteY24" fmla="*/ 49770 h 133207"/>
                <a:gd name="connsiteX25" fmla="*/ 30740 w 89293"/>
                <a:gd name="connsiteY25" fmla="*/ 49770 h 133207"/>
                <a:gd name="connsiteX26" fmla="*/ 30740 w 89293"/>
                <a:gd name="connsiteY26" fmla="*/ 29276 h 133207"/>
                <a:gd name="connsiteX27" fmla="*/ 84170 w 89293"/>
                <a:gd name="connsiteY27" fmla="*/ 29276 h 133207"/>
                <a:gd name="connsiteX28" fmla="*/ 89293 w 89293"/>
                <a:gd name="connsiteY28" fmla="*/ 23421 h 133207"/>
                <a:gd name="connsiteX29" fmla="*/ 89293 w 89293"/>
                <a:gd name="connsiteY29" fmla="*/ 3660 h 133207"/>
                <a:gd name="connsiteX30" fmla="*/ 84170 w 89293"/>
                <a:gd name="connsiteY30" fmla="*/ 0 h 133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293" h="133207">
                  <a:moveTo>
                    <a:pt x="84170" y="0"/>
                  </a:moveTo>
                  <a:lnTo>
                    <a:pt x="5123" y="0"/>
                  </a:lnTo>
                  <a:lnTo>
                    <a:pt x="5123" y="0"/>
                  </a:lnTo>
                  <a:cubicBezTo>
                    <a:pt x="3660" y="0"/>
                    <a:pt x="2196" y="732"/>
                    <a:pt x="1464" y="1464"/>
                  </a:cubicBezTo>
                  <a:cubicBezTo>
                    <a:pt x="1464" y="1464"/>
                    <a:pt x="1464" y="1464"/>
                    <a:pt x="1464" y="1464"/>
                  </a:cubicBezTo>
                  <a:cubicBezTo>
                    <a:pt x="1464" y="1464"/>
                    <a:pt x="1464" y="1464"/>
                    <a:pt x="1464" y="1464"/>
                  </a:cubicBezTo>
                  <a:cubicBezTo>
                    <a:pt x="732" y="2196"/>
                    <a:pt x="0" y="3660"/>
                    <a:pt x="0" y="5123"/>
                  </a:cubicBezTo>
                  <a:lnTo>
                    <a:pt x="0" y="5123"/>
                  </a:lnTo>
                  <a:lnTo>
                    <a:pt x="0" y="128084"/>
                  </a:lnTo>
                  <a:lnTo>
                    <a:pt x="0" y="128084"/>
                  </a:lnTo>
                  <a:cubicBezTo>
                    <a:pt x="0" y="129548"/>
                    <a:pt x="732" y="131012"/>
                    <a:pt x="1464" y="131744"/>
                  </a:cubicBezTo>
                  <a:cubicBezTo>
                    <a:pt x="1464" y="131744"/>
                    <a:pt x="1464" y="131744"/>
                    <a:pt x="1464" y="131744"/>
                  </a:cubicBezTo>
                  <a:cubicBezTo>
                    <a:pt x="1464" y="131744"/>
                    <a:pt x="1464" y="131744"/>
                    <a:pt x="1464" y="131744"/>
                  </a:cubicBezTo>
                  <a:cubicBezTo>
                    <a:pt x="2196" y="132476"/>
                    <a:pt x="3660" y="133208"/>
                    <a:pt x="5123" y="133208"/>
                  </a:cubicBezTo>
                  <a:lnTo>
                    <a:pt x="5123" y="133208"/>
                  </a:lnTo>
                  <a:lnTo>
                    <a:pt x="84170" y="133208"/>
                  </a:lnTo>
                  <a:cubicBezTo>
                    <a:pt x="87098" y="133208"/>
                    <a:pt x="89293" y="131012"/>
                    <a:pt x="89293" y="127352"/>
                  </a:cubicBezTo>
                  <a:lnTo>
                    <a:pt x="89293" y="107591"/>
                  </a:lnTo>
                  <a:cubicBezTo>
                    <a:pt x="89293" y="104663"/>
                    <a:pt x="87098" y="101735"/>
                    <a:pt x="84170" y="101735"/>
                  </a:cubicBezTo>
                  <a:lnTo>
                    <a:pt x="30740" y="101735"/>
                  </a:lnTo>
                  <a:lnTo>
                    <a:pt x="30740" y="81242"/>
                  </a:lnTo>
                  <a:lnTo>
                    <a:pt x="84170" y="81242"/>
                  </a:lnTo>
                  <a:cubicBezTo>
                    <a:pt x="87098" y="81242"/>
                    <a:pt x="89293" y="79046"/>
                    <a:pt x="89293" y="75387"/>
                  </a:cubicBezTo>
                  <a:lnTo>
                    <a:pt x="89293" y="55625"/>
                  </a:lnTo>
                  <a:cubicBezTo>
                    <a:pt x="89293" y="52698"/>
                    <a:pt x="87098" y="49770"/>
                    <a:pt x="84170" y="49770"/>
                  </a:cubicBezTo>
                  <a:lnTo>
                    <a:pt x="30740" y="49770"/>
                  </a:lnTo>
                  <a:lnTo>
                    <a:pt x="30740" y="29276"/>
                  </a:lnTo>
                  <a:lnTo>
                    <a:pt x="84170" y="29276"/>
                  </a:lnTo>
                  <a:cubicBezTo>
                    <a:pt x="87098" y="29276"/>
                    <a:pt x="89293" y="27081"/>
                    <a:pt x="89293" y="23421"/>
                  </a:cubicBezTo>
                  <a:lnTo>
                    <a:pt x="89293" y="3660"/>
                  </a:lnTo>
                  <a:cubicBezTo>
                    <a:pt x="89293" y="2196"/>
                    <a:pt x="87098" y="0"/>
                    <a:pt x="84170" y="0"/>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85" name="Forma Livre: Forma 84">
              <a:extLst>
                <a:ext uri="{FF2B5EF4-FFF2-40B4-BE49-F238E27FC236}">
                  <a16:creationId xmlns:a16="http://schemas.microsoft.com/office/drawing/2014/main" id="{F73C078C-DEFF-4B05-06A6-5C45266ACB07}"/>
                </a:ext>
              </a:extLst>
            </p:cNvPr>
            <p:cNvSpPr/>
            <p:nvPr/>
          </p:nvSpPr>
          <p:spPr>
            <a:xfrm>
              <a:off x="8430793" y="2410180"/>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33834 w 827058"/>
                <a:gd name="connsiteY5" fmla="*/ 514533 h 827058"/>
                <a:gd name="connsiteX6" fmla="*/ 412065 w 827058"/>
                <a:gd name="connsiteY6" fmla="*/ 678481 h 827058"/>
                <a:gd name="connsiteX7" fmla="*/ 387912 w 827058"/>
                <a:gd name="connsiteY7" fmla="*/ 663111 h 827058"/>
                <a:gd name="connsiteX8" fmla="*/ 391572 w 827058"/>
                <a:gd name="connsiteY8" fmla="*/ 638958 h 827058"/>
                <a:gd name="connsiteX9" fmla="*/ 390840 w 827058"/>
                <a:gd name="connsiteY9" fmla="*/ 613341 h 827058"/>
                <a:gd name="connsiteX10" fmla="*/ 365955 w 827058"/>
                <a:gd name="connsiteY10" fmla="*/ 599435 h 827058"/>
                <a:gd name="connsiteX11" fmla="*/ 130280 w 827058"/>
                <a:gd name="connsiteY11" fmla="*/ 374006 h 827058"/>
                <a:gd name="connsiteX12" fmla="*/ 412065 w 827058"/>
                <a:gd name="connsiteY12" fmla="*/ 144918 h 827058"/>
                <a:gd name="connsiteX13" fmla="*/ 693851 w 827058"/>
                <a:gd name="connsiteY13" fmla="*/ 374006 h 827058"/>
                <a:gd name="connsiteX14" fmla="*/ 633834 w 827058"/>
                <a:gd name="connsiteY14" fmla="*/ 514533 h 827058"/>
                <a:gd name="connsiteX15" fmla="*/ 633834 w 827058"/>
                <a:gd name="connsiteY15" fmla="*/ 514533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633834" y="514533"/>
                  </a:moveTo>
                  <a:cubicBezTo>
                    <a:pt x="574550" y="582601"/>
                    <a:pt x="442074" y="665307"/>
                    <a:pt x="412065" y="678481"/>
                  </a:cubicBezTo>
                  <a:cubicBezTo>
                    <a:pt x="382057" y="690924"/>
                    <a:pt x="386449" y="670430"/>
                    <a:pt x="387912" y="663111"/>
                  </a:cubicBezTo>
                  <a:cubicBezTo>
                    <a:pt x="388644" y="658719"/>
                    <a:pt x="391572" y="638958"/>
                    <a:pt x="391572" y="638958"/>
                  </a:cubicBezTo>
                  <a:cubicBezTo>
                    <a:pt x="392304" y="631639"/>
                    <a:pt x="393768" y="620660"/>
                    <a:pt x="390840" y="613341"/>
                  </a:cubicBezTo>
                  <a:cubicBezTo>
                    <a:pt x="387912" y="605290"/>
                    <a:pt x="375470" y="601630"/>
                    <a:pt x="365955" y="599435"/>
                  </a:cubicBezTo>
                  <a:cubicBezTo>
                    <a:pt x="230552" y="581869"/>
                    <a:pt x="130280" y="486720"/>
                    <a:pt x="130280" y="374006"/>
                  </a:cubicBezTo>
                  <a:cubicBezTo>
                    <a:pt x="130280" y="248118"/>
                    <a:pt x="256900" y="144918"/>
                    <a:pt x="412065" y="144918"/>
                  </a:cubicBezTo>
                  <a:cubicBezTo>
                    <a:pt x="567231" y="144918"/>
                    <a:pt x="693851" y="247386"/>
                    <a:pt x="693851" y="374006"/>
                  </a:cubicBezTo>
                  <a:cubicBezTo>
                    <a:pt x="694583" y="423776"/>
                    <a:pt x="674821" y="469887"/>
                    <a:pt x="633834" y="514533"/>
                  </a:cubicBezTo>
                  <a:lnTo>
                    <a:pt x="633834" y="514533"/>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sp>
        <p:nvSpPr>
          <p:cNvPr id="86" name="Forma Livre: Forma 85">
            <a:extLst>
              <a:ext uri="{FF2B5EF4-FFF2-40B4-BE49-F238E27FC236}">
                <a16:creationId xmlns:a16="http://schemas.microsoft.com/office/drawing/2014/main" id="{AFA6133B-4246-94D5-7157-A09EA7F63133}"/>
              </a:ext>
            </a:extLst>
          </p:cNvPr>
          <p:cNvSpPr/>
          <p:nvPr/>
        </p:nvSpPr>
        <p:spPr>
          <a:xfrm>
            <a:off x="1452880" y="2390638"/>
            <a:ext cx="582611" cy="578491"/>
          </a:xfrm>
          <a:custGeom>
            <a:avLst/>
            <a:gdLst>
              <a:gd name="connsiteX0" fmla="*/ 827791 w 827790"/>
              <a:gd name="connsiteY0" fmla="*/ 413529 h 821935"/>
              <a:gd name="connsiteX1" fmla="*/ 413529 w 827790"/>
              <a:gd name="connsiteY1" fmla="*/ 0 h 821935"/>
              <a:gd name="connsiteX2" fmla="*/ 0 w 827790"/>
              <a:gd name="connsiteY2" fmla="*/ 413529 h 821935"/>
              <a:gd name="connsiteX3" fmla="*/ 349121 w 827790"/>
              <a:gd name="connsiteY3" fmla="*/ 821935 h 821935"/>
              <a:gd name="connsiteX4" fmla="*/ 349121 w 827790"/>
              <a:gd name="connsiteY4" fmla="*/ 533563 h 821935"/>
              <a:gd name="connsiteX5" fmla="*/ 243726 w 827790"/>
              <a:gd name="connsiteY5" fmla="*/ 533563 h 821935"/>
              <a:gd name="connsiteX6" fmla="*/ 243726 w 827790"/>
              <a:gd name="connsiteY6" fmla="*/ 413529 h 821935"/>
              <a:gd name="connsiteX7" fmla="*/ 349121 w 827790"/>
              <a:gd name="connsiteY7" fmla="*/ 413529 h 821935"/>
              <a:gd name="connsiteX8" fmla="*/ 349121 w 827790"/>
              <a:gd name="connsiteY8" fmla="*/ 322772 h 821935"/>
              <a:gd name="connsiteX9" fmla="*/ 505750 w 827790"/>
              <a:gd name="connsiteY9" fmla="*/ 161752 h 821935"/>
              <a:gd name="connsiteX10" fmla="*/ 598703 w 827790"/>
              <a:gd name="connsiteY10" fmla="*/ 169803 h 821935"/>
              <a:gd name="connsiteX11" fmla="*/ 598703 w 827790"/>
              <a:gd name="connsiteY11" fmla="*/ 271539 h 821935"/>
              <a:gd name="connsiteX12" fmla="*/ 546737 w 827790"/>
              <a:gd name="connsiteY12" fmla="*/ 271539 h 821935"/>
              <a:gd name="connsiteX13" fmla="*/ 479401 w 827790"/>
              <a:gd name="connsiteY13" fmla="*/ 335947 h 821935"/>
              <a:gd name="connsiteX14" fmla="*/ 479401 w 827790"/>
              <a:gd name="connsiteY14" fmla="*/ 413529 h 821935"/>
              <a:gd name="connsiteX15" fmla="*/ 592847 w 827790"/>
              <a:gd name="connsiteY15" fmla="*/ 413529 h 821935"/>
              <a:gd name="connsiteX16" fmla="*/ 574550 w 827790"/>
              <a:gd name="connsiteY16" fmla="*/ 532831 h 821935"/>
              <a:gd name="connsiteX17" fmla="*/ 478669 w 827790"/>
              <a:gd name="connsiteY17" fmla="*/ 532831 h 821935"/>
              <a:gd name="connsiteX18" fmla="*/ 478669 w 827790"/>
              <a:gd name="connsiteY18" fmla="*/ 821935 h 821935"/>
              <a:gd name="connsiteX19" fmla="*/ 827791 w 827790"/>
              <a:gd name="connsiteY19" fmla="*/ 413529 h 8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7790" h="821935">
                <a:moveTo>
                  <a:pt x="827791" y="413529"/>
                </a:moveTo>
                <a:cubicBezTo>
                  <a:pt x="827791" y="185173"/>
                  <a:pt x="642617" y="0"/>
                  <a:pt x="413529" y="0"/>
                </a:cubicBezTo>
                <a:cubicBezTo>
                  <a:pt x="184441" y="0"/>
                  <a:pt x="0" y="185173"/>
                  <a:pt x="0" y="413529"/>
                </a:cubicBezTo>
                <a:cubicBezTo>
                  <a:pt x="0" y="619928"/>
                  <a:pt x="151505" y="791195"/>
                  <a:pt x="349121" y="821935"/>
                </a:cubicBezTo>
                <a:lnTo>
                  <a:pt x="349121" y="533563"/>
                </a:lnTo>
                <a:lnTo>
                  <a:pt x="243726" y="533563"/>
                </a:lnTo>
                <a:lnTo>
                  <a:pt x="243726" y="413529"/>
                </a:lnTo>
                <a:lnTo>
                  <a:pt x="349121" y="413529"/>
                </a:lnTo>
                <a:lnTo>
                  <a:pt x="349121" y="322772"/>
                </a:lnTo>
                <a:cubicBezTo>
                  <a:pt x="349121" y="218841"/>
                  <a:pt x="410602" y="161752"/>
                  <a:pt x="505750" y="161752"/>
                </a:cubicBezTo>
                <a:cubicBezTo>
                  <a:pt x="551129" y="161752"/>
                  <a:pt x="598703" y="169803"/>
                  <a:pt x="598703" y="169803"/>
                </a:cubicBezTo>
                <a:lnTo>
                  <a:pt x="598703" y="271539"/>
                </a:lnTo>
                <a:lnTo>
                  <a:pt x="546737" y="271539"/>
                </a:lnTo>
                <a:cubicBezTo>
                  <a:pt x="495503" y="271539"/>
                  <a:pt x="479401" y="303743"/>
                  <a:pt x="479401" y="335947"/>
                </a:cubicBezTo>
                <a:lnTo>
                  <a:pt x="479401" y="413529"/>
                </a:lnTo>
                <a:lnTo>
                  <a:pt x="592847" y="413529"/>
                </a:lnTo>
                <a:lnTo>
                  <a:pt x="574550" y="532831"/>
                </a:lnTo>
                <a:lnTo>
                  <a:pt x="478669" y="532831"/>
                </a:lnTo>
                <a:lnTo>
                  <a:pt x="478669" y="821935"/>
                </a:lnTo>
                <a:cubicBezTo>
                  <a:pt x="676285" y="791195"/>
                  <a:pt x="827791" y="620660"/>
                  <a:pt x="827791" y="413529"/>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87" name="Forma Livre: Forma 86">
            <a:extLst>
              <a:ext uri="{FF2B5EF4-FFF2-40B4-BE49-F238E27FC236}">
                <a16:creationId xmlns:a16="http://schemas.microsoft.com/office/drawing/2014/main" id="{44371D51-7B53-3C81-8E97-9DB919B0BBFF}"/>
              </a:ext>
            </a:extLst>
          </p:cNvPr>
          <p:cNvSpPr/>
          <p:nvPr/>
        </p:nvSpPr>
        <p:spPr>
          <a:xfrm>
            <a:off x="1452880" y="4086961"/>
            <a:ext cx="582097" cy="582096"/>
          </a:xfrm>
          <a:custGeom>
            <a:avLst/>
            <a:gdLst>
              <a:gd name="connsiteX0" fmla="*/ 413529 w 827060"/>
              <a:gd name="connsiteY0" fmla="*/ 0 h 827058"/>
              <a:gd name="connsiteX1" fmla="*/ 0 w 827060"/>
              <a:gd name="connsiteY1" fmla="*/ 413529 h 827058"/>
              <a:gd name="connsiteX2" fmla="*/ 413529 w 827060"/>
              <a:gd name="connsiteY2" fmla="*/ 827059 h 827058"/>
              <a:gd name="connsiteX3" fmla="*/ 827059 w 827060"/>
              <a:gd name="connsiteY3" fmla="*/ 413529 h 827058"/>
              <a:gd name="connsiteX4" fmla="*/ 413529 w 827060"/>
              <a:gd name="connsiteY4" fmla="*/ 0 h 827058"/>
              <a:gd name="connsiteX5" fmla="*/ 603826 w 827060"/>
              <a:gd name="connsiteY5" fmla="*/ 596507 h 827058"/>
              <a:gd name="connsiteX6" fmla="*/ 568694 w 827060"/>
              <a:gd name="connsiteY6" fmla="*/ 605290 h 827058"/>
              <a:gd name="connsiteX7" fmla="*/ 204935 w 827060"/>
              <a:gd name="connsiteY7" fmla="*/ 565035 h 827058"/>
              <a:gd name="connsiteX8" fmla="*/ 174195 w 827060"/>
              <a:gd name="connsiteY8" fmla="*/ 546005 h 827058"/>
              <a:gd name="connsiteX9" fmla="*/ 193956 w 827060"/>
              <a:gd name="connsiteY9" fmla="*/ 515265 h 827058"/>
              <a:gd name="connsiteX10" fmla="*/ 595775 w 827060"/>
              <a:gd name="connsiteY10" fmla="*/ 561375 h 827058"/>
              <a:gd name="connsiteX11" fmla="*/ 603826 w 827060"/>
              <a:gd name="connsiteY11" fmla="*/ 596507 h 827058"/>
              <a:gd name="connsiteX12" fmla="*/ 654328 w 827060"/>
              <a:gd name="connsiteY12" fmla="*/ 483793 h 827058"/>
              <a:gd name="connsiteX13" fmla="*/ 609681 w 827060"/>
              <a:gd name="connsiteY13" fmla="*/ 494771 h 827058"/>
              <a:gd name="connsiteX14" fmla="*/ 197616 w 827060"/>
              <a:gd name="connsiteY14" fmla="*/ 446465 h 827058"/>
              <a:gd name="connsiteX15" fmla="*/ 157361 w 827060"/>
              <a:gd name="connsiteY15" fmla="*/ 425240 h 827058"/>
              <a:gd name="connsiteX16" fmla="*/ 178586 w 827060"/>
              <a:gd name="connsiteY16" fmla="*/ 384985 h 827058"/>
              <a:gd name="connsiteX17" fmla="*/ 643349 w 827060"/>
              <a:gd name="connsiteY17" fmla="*/ 439878 h 827058"/>
              <a:gd name="connsiteX18" fmla="*/ 654328 w 827060"/>
              <a:gd name="connsiteY18" fmla="*/ 483793 h 827058"/>
              <a:gd name="connsiteX19" fmla="*/ 658719 w 827060"/>
              <a:gd name="connsiteY19" fmla="*/ 366687 h 827058"/>
              <a:gd name="connsiteX20" fmla="*/ 177854 w 827060"/>
              <a:gd name="connsiteY20" fmla="*/ 319113 h 827058"/>
              <a:gd name="connsiteX21" fmla="*/ 129548 w 827060"/>
              <a:gd name="connsiteY21" fmla="*/ 293496 h 827058"/>
              <a:gd name="connsiteX22" fmla="*/ 155165 w 827060"/>
              <a:gd name="connsiteY22" fmla="*/ 245190 h 827058"/>
              <a:gd name="connsiteX23" fmla="*/ 697511 w 827060"/>
              <a:gd name="connsiteY23" fmla="*/ 300815 h 827058"/>
              <a:gd name="connsiteX24" fmla="*/ 710685 w 827060"/>
              <a:gd name="connsiteY24" fmla="*/ 353513 h 827058"/>
              <a:gd name="connsiteX25" fmla="*/ 658719 w 827060"/>
              <a:gd name="connsiteY25" fmla="*/ 366687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27060"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791" y="185173"/>
                  <a:pt x="642617" y="0"/>
                  <a:pt x="413529" y="0"/>
                </a:cubicBezTo>
                <a:close/>
                <a:moveTo>
                  <a:pt x="603826" y="596507"/>
                </a:moveTo>
                <a:cubicBezTo>
                  <a:pt x="596507" y="608950"/>
                  <a:pt x="580405" y="612609"/>
                  <a:pt x="568694" y="605290"/>
                </a:cubicBezTo>
                <a:cubicBezTo>
                  <a:pt x="471350" y="546005"/>
                  <a:pt x="349121" y="532831"/>
                  <a:pt x="204935" y="565035"/>
                </a:cubicBezTo>
                <a:cubicBezTo>
                  <a:pt x="191029" y="567963"/>
                  <a:pt x="177122" y="559180"/>
                  <a:pt x="174195" y="546005"/>
                </a:cubicBezTo>
                <a:cubicBezTo>
                  <a:pt x="171267" y="532099"/>
                  <a:pt x="179318" y="518193"/>
                  <a:pt x="193956" y="515265"/>
                </a:cubicBezTo>
                <a:cubicBezTo>
                  <a:pt x="351317" y="479401"/>
                  <a:pt x="486720" y="494771"/>
                  <a:pt x="595775" y="561375"/>
                </a:cubicBezTo>
                <a:cubicBezTo>
                  <a:pt x="607486" y="568694"/>
                  <a:pt x="611145" y="584065"/>
                  <a:pt x="603826" y="596507"/>
                </a:cubicBezTo>
                <a:close/>
                <a:moveTo>
                  <a:pt x="654328" y="483793"/>
                </a:moveTo>
                <a:cubicBezTo>
                  <a:pt x="644813" y="499163"/>
                  <a:pt x="625051" y="503554"/>
                  <a:pt x="609681" y="494771"/>
                </a:cubicBezTo>
                <a:cubicBezTo>
                  <a:pt x="498431" y="426704"/>
                  <a:pt x="328628" y="406942"/>
                  <a:pt x="197616" y="446465"/>
                </a:cubicBezTo>
                <a:cubicBezTo>
                  <a:pt x="180782" y="451589"/>
                  <a:pt x="162484" y="442074"/>
                  <a:pt x="157361" y="425240"/>
                </a:cubicBezTo>
                <a:cubicBezTo>
                  <a:pt x="152237" y="408406"/>
                  <a:pt x="161752" y="390108"/>
                  <a:pt x="178586" y="384985"/>
                </a:cubicBezTo>
                <a:cubicBezTo>
                  <a:pt x="328628" y="339607"/>
                  <a:pt x="515997" y="361564"/>
                  <a:pt x="643349" y="439878"/>
                </a:cubicBezTo>
                <a:cubicBezTo>
                  <a:pt x="658719" y="448661"/>
                  <a:pt x="663843" y="468423"/>
                  <a:pt x="654328" y="483793"/>
                </a:cubicBezTo>
                <a:close/>
                <a:moveTo>
                  <a:pt x="658719" y="366687"/>
                </a:moveTo>
                <a:cubicBezTo>
                  <a:pt x="525512" y="287641"/>
                  <a:pt x="305207" y="280322"/>
                  <a:pt x="177854" y="319113"/>
                </a:cubicBezTo>
                <a:cubicBezTo>
                  <a:pt x="157361" y="324968"/>
                  <a:pt x="136135" y="313990"/>
                  <a:pt x="129548" y="293496"/>
                </a:cubicBezTo>
                <a:cubicBezTo>
                  <a:pt x="123693" y="273003"/>
                  <a:pt x="134672" y="251777"/>
                  <a:pt x="155165" y="245190"/>
                </a:cubicBezTo>
                <a:cubicBezTo>
                  <a:pt x="301547" y="200544"/>
                  <a:pt x="544541" y="209326"/>
                  <a:pt x="697511" y="300815"/>
                </a:cubicBezTo>
                <a:cubicBezTo>
                  <a:pt x="715808" y="311794"/>
                  <a:pt x="721664" y="335215"/>
                  <a:pt x="710685" y="353513"/>
                </a:cubicBezTo>
                <a:cubicBezTo>
                  <a:pt x="700438" y="371079"/>
                  <a:pt x="677017" y="377666"/>
                  <a:pt x="658719" y="366687"/>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88" name="Forma Livre: Forma 87">
            <a:extLst>
              <a:ext uri="{FF2B5EF4-FFF2-40B4-BE49-F238E27FC236}">
                <a16:creationId xmlns:a16="http://schemas.microsoft.com/office/drawing/2014/main" id="{B42F391B-251C-7D9A-F199-0C7F516B6447}"/>
              </a:ext>
            </a:extLst>
          </p:cNvPr>
          <p:cNvSpPr/>
          <p:nvPr/>
        </p:nvSpPr>
        <p:spPr>
          <a:xfrm>
            <a:off x="2420293" y="3240603"/>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41153 w 827058"/>
              <a:gd name="connsiteY5" fmla="*/ 366687 h 827058"/>
              <a:gd name="connsiteX6" fmla="*/ 595775 w 827058"/>
              <a:gd name="connsiteY6" fmla="*/ 360832 h 827058"/>
              <a:gd name="connsiteX7" fmla="*/ 524048 w 827058"/>
              <a:gd name="connsiteY7" fmla="*/ 330092 h 827058"/>
              <a:gd name="connsiteX8" fmla="*/ 520388 w 827058"/>
              <a:gd name="connsiteY8" fmla="*/ 328628 h 827058"/>
              <a:gd name="connsiteX9" fmla="*/ 519656 w 827058"/>
              <a:gd name="connsiteY9" fmla="*/ 333019 h 827058"/>
              <a:gd name="connsiteX10" fmla="*/ 519656 w 827058"/>
              <a:gd name="connsiteY10" fmla="*/ 510873 h 827058"/>
              <a:gd name="connsiteX11" fmla="*/ 479401 w 827058"/>
              <a:gd name="connsiteY11" fmla="*/ 621392 h 827058"/>
              <a:gd name="connsiteX12" fmla="*/ 369615 w 827058"/>
              <a:gd name="connsiteY12" fmla="*/ 679945 h 827058"/>
              <a:gd name="connsiteX13" fmla="*/ 273003 w 827058"/>
              <a:gd name="connsiteY13" fmla="*/ 663111 h 827058"/>
              <a:gd name="connsiteX14" fmla="*/ 259096 w 827058"/>
              <a:gd name="connsiteY14" fmla="*/ 654328 h 827058"/>
              <a:gd name="connsiteX15" fmla="*/ 254705 w 827058"/>
              <a:gd name="connsiteY15" fmla="*/ 650668 h 827058"/>
              <a:gd name="connsiteX16" fmla="*/ 254705 w 827058"/>
              <a:gd name="connsiteY16" fmla="*/ 650668 h 827058"/>
              <a:gd name="connsiteX17" fmla="*/ 245922 w 827058"/>
              <a:gd name="connsiteY17" fmla="*/ 644813 h 827058"/>
              <a:gd name="connsiteX18" fmla="*/ 188833 w 827058"/>
              <a:gd name="connsiteY18" fmla="*/ 562839 h 827058"/>
              <a:gd name="connsiteX19" fmla="*/ 181514 w 827058"/>
              <a:gd name="connsiteY19" fmla="*/ 527707 h 827058"/>
              <a:gd name="connsiteX20" fmla="*/ 181514 w 827058"/>
              <a:gd name="connsiteY20" fmla="*/ 501359 h 827058"/>
              <a:gd name="connsiteX21" fmla="*/ 196152 w 827058"/>
              <a:gd name="connsiteY21" fmla="*/ 443538 h 827058"/>
              <a:gd name="connsiteX22" fmla="*/ 232016 w 827058"/>
              <a:gd name="connsiteY22" fmla="*/ 392304 h 827058"/>
              <a:gd name="connsiteX23" fmla="*/ 292764 w 827058"/>
              <a:gd name="connsiteY23" fmla="*/ 354245 h 827058"/>
              <a:gd name="connsiteX24" fmla="*/ 337411 w 827058"/>
              <a:gd name="connsiteY24" fmla="*/ 344730 h 827058"/>
              <a:gd name="connsiteX25" fmla="*/ 371079 w 827058"/>
              <a:gd name="connsiteY25" fmla="*/ 345462 h 827058"/>
              <a:gd name="connsiteX26" fmla="*/ 373274 w 827058"/>
              <a:gd name="connsiteY26" fmla="*/ 347657 h 827058"/>
              <a:gd name="connsiteX27" fmla="*/ 373274 w 827058"/>
              <a:gd name="connsiteY27" fmla="*/ 365955 h 827058"/>
              <a:gd name="connsiteX28" fmla="*/ 374006 w 827058"/>
              <a:gd name="connsiteY28" fmla="*/ 434023 h 827058"/>
              <a:gd name="connsiteX29" fmla="*/ 374006 w 827058"/>
              <a:gd name="connsiteY29" fmla="*/ 436219 h 827058"/>
              <a:gd name="connsiteX30" fmla="*/ 371079 w 827058"/>
              <a:gd name="connsiteY30" fmla="*/ 438414 h 827058"/>
              <a:gd name="connsiteX31" fmla="*/ 353513 w 827058"/>
              <a:gd name="connsiteY31" fmla="*/ 435487 h 827058"/>
              <a:gd name="connsiteX32" fmla="*/ 326432 w 827058"/>
              <a:gd name="connsiteY32" fmla="*/ 439878 h 827058"/>
              <a:gd name="connsiteX33" fmla="*/ 275198 w 827058"/>
              <a:gd name="connsiteY33" fmla="*/ 502822 h 827058"/>
              <a:gd name="connsiteX34" fmla="*/ 308866 w 827058"/>
              <a:gd name="connsiteY34" fmla="*/ 575282 h 827058"/>
              <a:gd name="connsiteX35" fmla="*/ 315453 w 827058"/>
              <a:gd name="connsiteY35" fmla="*/ 579673 h 827058"/>
              <a:gd name="connsiteX36" fmla="*/ 316917 w 827058"/>
              <a:gd name="connsiteY36" fmla="*/ 581137 h 827058"/>
              <a:gd name="connsiteX37" fmla="*/ 335215 w 827058"/>
              <a:gd name="connsiteY37" fmla="*/ 586992 h 827058"/>
              <a:gd name="connsiteX38" fmla="*/ 391572 w 827058"/>
              <a:gd name="connsiteY38" fmla="*/ 577477 h 827058"/>
              <a:gd name="connsiteX39" fmla="*/ 427436 w 827058"/>
              <a:gd name="connsiteY39" fmla="*/ 524048 h 827058"/>
              <a:gd name="connsiteX40" fmla="*/ 428168 w 827058"/>
              <a:gd name="connsiteY40" fmla="*/ 510873 h 827058"/>
              <a:gd name="connsiteX41" fmla="*/ 428168 w 827058"/>
              <a:gd name="connsiteY41" fmla="*/ 153701 h 827058"/>
              <a:gd name="connsiteX42" fmla="*/ 432559 w 827058"/>
              <a:gd name="connsiteY42" fmla="*/ 148578 h 827058"/>
              <a:gd name="connsiteX43" fmla="*/ 515265 w 827058"/>
              <a:gd name="connsiteY43" fmla="*/ 148578 h 827058"/>
              <a:gd name="connsiteX44" fmla="*/ 517461 w 827058"/>
              <a:gd name="connsiteY44" fmla="*/ 148578 h 827058"/>
              <a:gd name="connsiteX45" fmla="*/ 520388 w 827058"/>
              <a:gd name="connsiteY45" fmla="*/ 151505 h 827058"/>
              <a:gd name="connsiteX46" fmla="*/ 523316 w 827058"/>
              <a:gd name="connsiteY46" fmla="*/ 174195 h 827058"/>
              <a:gd name="connsiteX47" fmla="*/ 627247 w 827058"/>
              <a:gd name="connsiteY47" fmla="*/ 274466 h 827058"/>
              <a:gd name="connsiteX48" fmla="*/ 645545 w 827058"/>
              <a:gd name="connsiteY48" fmla="*/ 275930 h 827058"/>
              <a:gd name="connsiteX49" fmla="*/ 648472 w 827058"/>
              <a:gd name="connsiteY49" fmla="*/ 278126 h 827058"/>
              <a:gd name="connsiteX50" fmla="*/ 649204 w 827058"/>
              <a:gd name="connsiteY50" fmla="*/ 362296 h 827058"/>
              <a:gd name="connsiteX51" fmla="*/ 641153 w 827058"/>
              <a:gd name="connsiteY51" fmla="*/ 366687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641153" y="366687"/>
                </a:moveTo>
                <a:cubicBezTo>
                  <a:pt x="625783" y="366687"/>
                  <a:pt x="610413" y="364491"/>
                  <a:pt x="595775" y="360832"/>
                </a:cubicBezTo>
                <a:cubicBezTo>
                  <a:pt x="570158" y="354977"/>
                  <a:pt x="546005" y="344730"/>
                  <a:pt x="524048" y="330092"/>
                </a:cubicBezTo>
                <a:cubicBezTo>
                  <a:pt x="522584" y="329360"/>
                  <a:pt x="521852" y="327896"/>
                  <a:pt x="520388" y="328628"/>
                </a:cubicBezTo>
                <a:cubicBezTo>
                  <a:pt x="518924" y="329360"/>
                  <a:pt x="519656" y="331555"/>
                  <a:pt x="519656" y="333019"/>
                </a:cubicBezTo>
                <a:cubicBezTo>
                  <a:pt x="519656" y="392304"/>
                  <a:pt x="519656" y="451589"/>
                  <a:pt x="519656" y="510873"/>
                </a:cubicBezTo>
                <a:cubicBezTo>
                  <a:pt x="519656" y="552592"/>
                  <a:pt x="506482" y="589188"/>
                  <a:pt x="479401" y="621392"/>
                </a:cubicBezTo>
                <a:cubicBezTo>
                  <a:pt x="450857" y="655060"/>
                  <a:pt x="413529" y="674821"/>
                  <a:pt x="369615" y="679945"/>
                </a:cubicBezTo>
                <a:cubicBezTo>
                  <a:pt x="335947" y="684336"/>
                  <a:pt x="303743" y="677749"/>
                  <a:pt x="273003" y="663111"/>
                </a:cubicBezTo>
                <a:cubicBezTo>
                  <a:pt x="267879" y="660915"/>
                  <a:pt x="263488" y="657987"/>
                  <a:pt x="259096" y="654328"/>
                </a:cubicBezTo>
                <a:cubicBezTo>
                  <a:pt x="257632" y="652864"/>
                  <a:pt x="256169" y="652132"/>
                  <a:pt x="254705" y="650668"/>
                </a:cubicBezTo>
                <a:cubicBezTo>
                  <a:pt x="254705" y="650668"/>
                  <a:pt x="254705" y="650668"/>
                  <a:pt x="254705" y="650668"/>
                </a:cubicBezTo>
                <a:cubicBezTo>
                  <a:pt x="251045" y="649204"/>
                  <a:pt x="248850" y="647009"/>
                  <a:pt x="245922" y="644813"/>
                </a:cubicBezTo>
                <a:cubicBezTo>
                  <a:pt x="218841" y="622856"/>
                  <a:pt x="199080" y="595775"/>
                  <a:pt x="188833" y="562839"/>
                </a:cubicBezTo>
                <a:cubicBezTo>
                  <a:pt x="185173" y="551129"/>
                  <a:pt x="182978" y="539418"/>
                  <a:pt x="181514" y="527707"/>
                </a:cubicBezTo>
                <a:cubicBezTo>
                  <a:pt x="180782" y="518924"/>
                  <a:pt x="180782" y="510142"/>
                  <a:pt x="181514" y="501359"/>
                </a:cubicBezTo>
                <a:cubicBezTo>
                  <a:pt x="182978" y="481597"/>
                  <a:pt x="187369" y="461835"/>
                  <a:pt x="196152" y="443538"/>
                </a:cubicBezTo>
                <a:cubicBezTo>
                  <a:pt x="204935" y="424508"/>
                  <a:pt x="216645" y="406942"/>
                  <a:pt x="232016" y="392304"/>
                </a:cubicBezTo>
                <a:cubicBezTo>
                  <a:pt x="249581" y="375470"/>
                  <a:pt x="270075" y="362296"/>
                  <a:pt x="292764" y="354245"/>
                </a:cubicBezTo>
                <a:cubicBezTo>
                  <a:pt x="307402" y="349121"/>
                  <a:pt x="322041" y="346194"/>
                  <a:pt x="337411" y="344730"/>
                </a:cubicBezTo>
                <a:cubicBezTo>
                  <a:pt x="348389" y="343998"/>
                  <a:pt x="359368" y="343998"/>
                  <a:pt x="371079" y="345462"/>
                </a:cubicBezTo>
                <a:cubicBezTo>
                  <a:pt x="372542" y="345462"/>
                  <a:pt x="373274" y="346194"/>
                  <a:pt x="373274" y="347657"/>
                </a:cubicBezTo>
                <a:cubicBezTo>
                  <a:pt x="373274" y="353513"/>
                  <a:pt x="373274" y="360100"/>
                  <a:pt x="373274" y="365955"/>
                </a:cubicBezTo>
                <a:cubicBezTo>
                  <a:pt x="373274" y="365955"/>
                  <a:pt x="374006" y="412797"/>
                  <a:pt x="374006" y="434023"/>
                </a:cubicBezTo>
                <a:cubicBezTo>
                  <a:pt x="374006" y="434755"/>
                  <a:pt x="374006" y="435487"/>
                  <a:pt x="374006" y="436219"/>
                </a:cubicBezTo>
                <a:cubicBezTo>
                  <a:pt x="374006" y="438414"/>
                  <a:pt x="372542" y="439146"/>
                  <a:pt x="371079" y="438414"/>
                </a:cubicBezTo>
                <a:cubicBezTo>
                  <a:pt x="365223" y="436950"/>
                  <a:pt x="359368" y="436219"/>
                  <a:pt x="353513" y="435487"/>
                </a:cubicBezTo>
                <a:cubicBezTo>
                  <a:pt x="343998" y="434755"/>
                  <a:pt x="335215" y="436219"/>
                  <a:pt x="326432" y="439878"/>
                </a:cubicBezTo>
                <a:cubicBezTo>
                  <a:pt x="297156" y="450857"/>
                  <a:pt x="278858" y="472082"/>
                  <a:pt x="275198" y="502822"/>
                </a:cubicBezTo>
                <a:cubicBezTo>
                  <a:pt x="271539" y="533563"/>
                  <a:pt x="283249" y="557716"/>
                  <a:pt x="308866" y="575282"/>
                </a:cubicBezTo>
                <a:cubicBezTo>
                  <a:pt x="311062" y="576745"/>
                  <a:pt x="313258" y="578209"/>
                  <a:pt x="315453" y="579673"/>
                </a:cubicBezTo>
                <a:cubicBezTo>
                  <a:pt x="316185" y="580405"/>
                  <a:pt x="316185" y="580405"/>
                  <a:pt x="316917" y="581137"/>
                </a:cubicBezTo>
                <a:cubicBezTo>
                  <a:pt x="322772" y="583333"/>
                  <a:pt x="328628" y="585528"/>
                  <a:pt x="335215" y="586992"/>
                </a:cubicBezTo>
                <a:cubicBezTo>
                  <a:pt x="354977" y="590652"/>
                  <a:pt x="374006" y="587724"/>
                  <a:pt x="391572" y="577477"/>
                </a:cubicBezTo>
                <a:cubicBezTo>
                  <a:pt x="411334" y="565035"/>
                  <a:pt x="423044" y="546737"/>
                  <a:pt x="427436" y="524048"/>
                </a:cubicBezTo>
                <a:cubicBezTo>
                  <a:pt x="428168" y="519656"/>
                  <a:pt x="428168" y="515265"/>
                  <a:pt x="428168" y="510873"/>
                </a:cubicBezTo>
                <a:cubicBezTo>
                  <a:pt x="428168" y="391572"/>
                  <a:pt x="428168" y="272271"/>
                  <a:pt x="428168" y="153701"/>
                </a:cubicBezTo>
                <a:cubicBezTo>
                  <a:pt x="428168" y="147846"/>
                  <a:pt x="427436" y="148578"/>
                  <a:pt x="432559" y="148578"/>
                </a:cubicBezTo>
                <a:cubicBezTo>
                  <a:pt x="460372" y="148578"/>
                  <a:pt x="487452" y="148578"/>
                  <a:pt x="515265" y="148578"/>
                </a:cubicBezTo>
                <a:cubicBezTo>
                  <a:pt x="515997" y="148578"/>
                  <a:pt x="516729" y="148578"/>
                  <a:pt x="517461" y="148578"/>
                </a:cubicBezTo>
                <a:cubicBezTo>
                  <a:pt x="520388" y="148578"/>
                  <a:pt x="520388" y="148578"/>
                  <a:pt x="520388" y="151505"/>
                </a:cubicBezTo>
                <a:cubicBezTo>
                  <a:pt x="520388" y="158093"/>
                  <a:pt x="523316" y="172731"/>
                  <a:pt x="523316" y="174195"/>
                </a:cubicBezTo>
                <a:cubicBezTo>
                  <a:pt x="535026" y="234211"/>
                  <a:pt x="605290" y="271539"/>
                  <a:pt x="627247" y="274466"/>
                </a:cubicBezTo>
                <a:cubicBezTo>
                  <a:pt x="633102" y="275198"/>
                  <a:pt x="638958" y="275930"/>
                  <a:pt x="645545" y="275930"/>
                </a:cubicBezTo>
                <a:cubicBezTo>
                  <a:pt x="647741" y="275930"/>
                  <a:pt x="648472" y="275930"/>
                  <a:pt x="648472" y="278126"/>
                </a:cubicBezTo>
                <a:cubicBezTo>
                  <a:pt x="648472" y="283981"/>
                  <a:pt x="649936" y="341070"/>
                  <a:pt x="649204" y="362296"/>
                </a:cubicBezTo>
                <a:cubicBezTo>
                  <a:pt x="646277" y="365955"/>
                  <a:pt x="645545" y="366687"/>
                  <a:pt x="641153" y="366687"/>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nvGrpSpPr>
          <p:cNvPr id="89" name="Gráfico 2">
            <a:extLst>
              <a:ext uri="{FF2B5EF4-FFF2-40B4-BE49-F238E27FC236}">
                <a16:creationId xmlns:a16="http://schemas.microsoft.com/office/drawing/2014/main" id="{4452885F-8108-F2D3-8C79-6DE7288D873A}"/>
              </a:ext>
            </a:extLst>
          </p:cNvPr>
          <p:cNvGrpSpPr/>
          <p:nvPr/>
        </p:nvGrpSpPr>
        <p:grpSpPr>
          <a:xfrm>
            <a:off x="7255814" y="2386517"/>
            <a:ext cx="582096" cy="582096"/>
            <a:chOff x="4308674" y="3611977"/>
            <a:chExt cx="827058" cy="827058"/>
          </a:xfrm>
          <a:solidFill>
            <a:srgbClr val="000000"/>
          </a:solidFill>
        </p:grpSpPr>
        <p:sp>
          <p:nvSpPr>
            <p:cNvPr id="90" name="Forma Livre: Forma 89">
              <a:extLst>
                <a:ext uri="{FF2B5EF4-FFF2-40B4-BE49-F238E27FC236}">
                  <a16:creationId xmlns:a16="http://schemas.microsoft.com/office/drawing/2014/main" id="{8CE1C5A6-DF98-A92E-4D1F-9E8744A4683D}"/>
                </a:ext>
              </a:extLst>
            </p:cNvPr>
            <p:cNvSpPr/>
            <p:nvPr/>
          </p:nvSpPr>
          <p:spPr>
            <a:xfrm>
              <a:off x="4599242" y="3811057"/>
              <a:ext cx="327163" cy="378397"/>
            </a:xfrm>
            <a:custGeom>
              <a:avLst/>
              <a:gdLst>
                <a:gd name="connsiteX0" fmla="*/ 92221 w 327163"/>
                <a:gd name="connsiteY0" fmla="*/ 378398 h 378397"/>
                <a:gd name="connsiteX1" fmla="*/ 163948 w 327163"/>
                <a:gd name="connsiteY1" fmla="*/ 306670 h 378397"/>
                <a:gd name="connsiteX2" fmla="*/ 245190 w 327163"/>
                <a:gd name="connsiteY2" fmla="*/ 306670 h 378397"/>
                <a:gd name="connsiteX3" fmla="*/ 327164 w 327163"/>
                <a:gd name="connsiteY3" fmla="*/ 224697 h 378397"/>
                <a:gd name="connsiteX4" fmla="*/ 327164 w 327163"/>
                <a:gd name="connsiteY4" fmla="*/ 0 h 378397"/>
                <a:gd name="connsiteX5" fmla="*/ 0 w 327163"/>
                <a:gd name="connsiteY5" fmla="*/ 0 h 378397"/>
                <a:gd name="connsiteX6" fmla="*/ 0 w 327163"/>
                <a:gd name="connsiteY6" fmla="*/ 306670 h 378397"/>
                <a:gd name="connsiteX7" fmla="*/ 92221 w 327163"/>
                <a:gd name="connsiteY7" fmla="*/ 306670 h 378397"/>
                <a:gd name="connsiteX8" fmla="*/ 92221 w 327163"/>
                <a:gd name="connsiteY8" fmla="*/ 378398 h 378397"/>
                <a:gd name="connsiteX9" fmla="*/ 224697 w 327163"/>
                <a:gd name="connsiteY9" fmla="*/ 71727 h 378397"/>
                <a:gd name="connsiteX10" fmla="*/ 265683 w 327163"/>
                <a:gd name="connsiteY10" fmla="*/ 71727 h 378397"/>
                <a:gd name="connsiteX11" fmla="*/ 265683 w 327163"/>
                <a:gd name="connsiteY11" fmla="*/ 194688 h 378397"/>
                <a:gd name="connsiteX12" fmla="*/ 224697 w 327163"/>
                <a:gd name="connsiteY12" fmla="*/ 194688 h 378397"/>
                <a:gd name="connsiteX13" fmla="*/ 224697 w 327163"/>
                <a:gd name="connsiteY13" fmla="*/ 71727 h 378397"/>
                <a:gd name="connsiteX14" fmla="*/ 112714 w 327163"/>
                <a:gd name="connsiteY14" fmla="*/ 71727 h 378397"/>
                <a:gd name="connsiteX15" fmla="*/ 153701 w 327163"/>
                <a:gd name="connsiteY15" fmla="*/ 71727 h 378397"/>
                <a:gd name="connsiteX16" fmla="*/ 153701 w 327163"/>
                <a:gd name="connsiteY16" fmla="*/ 194688 h 378397"/>
                <a:gd name="connsiteX17" fmla="*/ 112714 w 327163"/>
                <a:gd name="connsiteY17" fmla="*/ 194688 h 378397"/>
                <a:gd name="connsiteX18" fmla="*/ 112714 w 327163"/>
                <a:gd name="connsiteY18" fmla="*/ 71727 h 378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7163" h="378397">
                  <a:moveTo>
                    <a:pt x="92221" y="378398"/>
                  </a:moveTo>
                  <a:lnTo>
                    <a:pt x="163948" y="306670"/>
                  </a:lnTo>
                  <a:lnTo>
                    <a:pt x="245190" y="306670"/>
                  </a:lnTo>
                  <a:lnTo>
                    <a:pt x="327164" y="224697"/>
                  </a:lnTo>
                  <a:lnTo>
                    <a:pt x="327164" y="0"/>
                  </a:lnTo>
                  <a:lnTo>
                    <a:pt x="0" y="0"/>
                  </a:lnTo>
                  <a:lnTo>
                    <a:pt x="0" y="306670"/>
                  </a:lnTo>
                  <a:lnTo>
                    <a:pt x="92221" y="306670"/>
                  </a:lnTo>
                  <a:lnTo>
                    <a:pt x="92221" y="378398"/>
                  </a:lnTo>
                  <a:close/>
                  <a:moveTo>
                    <a:pt x="224697" y="71727"/>
                  </a:moveTo>
                  <a:lnTo>
                    <a:pt x="265683" y="71727"/>
                  </a:lnTo>
                  <a:lnTo>
                    <a:pt x="265683" y="194688"/>
                  </a:lnTo>
                  <a:lnTo>
                    <a:pt x="224697" y="194688"/>
                  </a:lnTo>
                  <a:lnTo>
                    <a:pt x="224697" y="71727"/>
                  </a:lnTo>
                  <a:close/>
                  <a:moveTo>
                    <a:pt x="112714" y="71727"/>
                  </a:moveTo>
                  <a:lnTo>
                    <a:pt x="153701" y="71727"/>
                  </a:lnTo>
                  <a:lnTo>
                    <a:pt x="153701" y="194688"/>
                  </a:lnTo>
                  <a:lnTo>
                    <a:pt x="112714" y="194688"/>
                  </a:lnTo>
                  <a:lnTo>
                    <a:pt x="112714" y="71727"/>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91" name="Forma Livre: Forma 90">
              <a:extLst>
                <a:ext uri="{FF2B5EF4-FFF2-40B4-BE49-F238E27FC236}">
                  <a16:creationId xmlns:a16="http://schemas.microsoft.com/office/drawing/2014/main" id="{5187E53F-F1DC-CF35-22E7-8DD08416A484}"/>
                </a:ext>
              </a:extLst>
            </p:cNvPr>
            <p:cNvSpPr/>
            <p:nvPr/>
          </p:nvSpPr>
          <p:spPr>
            <a:xfrm>
              <a:off x="4308674" y="3611977"/>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58719 w 827058"/>
                <a:gd name="connsiteY5" fmla="*/ 444270 h 827058"/>
                <a:gd name="connsiteX6" fmla="*/ 475010 w 827058"/>
                <a:gd name="connsiteY6" fmla="*/ 627979 h 827058"/>
                <a:gd name="connsiteX7" fmla="*/ 393036 w 827058"/>
                <a:gd name="connsiteY7" fmla="*/ 627979 h 827058"/>
                <a:gd name="connsiteX8" fmla="*/ 290568 w 827058"/>
                <a:gd name="connsiteY8" fmla="*/ 730446 h 827058"/>
                <a:gd name="connsiteX9" fmla="*/ 290568 w 827058"/>
                <a:gd name="connsiteY9" fmla="*/ 627979 h 827058"/>
                <a:gd name="connsiteX10" fmla="*/ 167607 w 827058"/>
                <a:gd name="connsiteY10" fmla="*/ 627979 h 827058"/>
                <a:gd name="connsiteX11" fmla="*/ 167607 w 827058"/>
                <a:gd name="connsiteY11" fmla="*/ 259828 h 827058"/>
                <a:gd name="connsiteX12" fmla="*/ 270075 w 827058"/>
                <a:gd name="connsiteY12" fmla="*/ 157361 h 827058"/>
                <a:gd name="connsiteX13" fmla="*/ 657987 w 827058"/>
                <a:gd name="connsiteY13" fmla="*/ 157361 h 827058"/>
                <a:gd name="connsiteX14" fmla="*/ 657987 w 827058"/>
                <a:gd name="connsiteY14" fmla="*/ 444270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658719" y="444270"/>
                  </a:moveTo>
                  <a:lnTo>
                    <a:pt x="475010" y="627979"/>
                  </a:lnTo>
                  <a:lnTo>
                    <a:pt x="393036" y="627979"/>
                  </a:lnTo>
                  <a:lnTo>
                    <a:pt x="290568" y="730446"/>
                  </a:lnTo>
                  <a:lnTo>
                    <a:pt x="290568" y="627979"/>
                  </a:lnTo>
                  <a:lnTo>
                    <a:pt x="167607" y="627979"/>
                  </a:lnTo>
                  <a:lnTo>
                    <a:pt x="167607" y="259828"/>
                  </a:lnTo>
                  <a:lnTo>
                    <a:pt x="270075" y="157361"/>
                  </a:lnTo>
                  <a:lnTo>
                    <a:pt x="657987" y="157361"/>
                  </a:lnTo>
                  <a:lnTo>
                    <a:pt x="657987" y="444270"/>
                  </a:ln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grpSp>
        <p:nvGrpSpPr>
          <p:cNvPr id="92" name="Gráfico 2">
            <a:extLst>
              <a:ext uri="{FF2B5EF4-FFF2-40B4-BE49-F238E27FC236}">
                <a16:creationId xmlns:a16="http://schemas.microsoft.com/office/drawing/2014/main" id="{59D30010-62D3-42E4-0216-56A223FC6205}"/>
              </a:ext>
            </a:extLst>
          </p:cNvPr>
          <p:cNvGrpSpPr/>
          <p:nvPr/>
        </p:nvGrpSpPr>
        <p:grpSpPr>
          <a:xfrm>
            <a:off x="8222713" y="2386517"/>
            <a:ext cx="582096" cy="582096"/>
            <a:chOff x="5682470" y="3611977"/>
            <a:chExt cx="827058" cy="827058"/>
          </a:xfrm>
          <a:solidFill>
            <a:srgbClr val="000000"/>
          </a:solidFill>
        </p:grpSpPr>
        <p:sp>
          <p:nvSpPr>
            <p:cNvPr id="93" name="Forma Livre: Forma 92">
              <a:extLst>
                <a:ext uri="{FF2B5EF4-FFF2-40B4-BE49-F238E27FC236}">
                  <a16:creationId xmlns:a16="http://schemas.microsoft.com/office/drawing/2014/main" id="{C4AFFD3C-0922-E519-7BC5-C1C85640C227}"/>
                </a:ext>
              </a:extLst>
            </p:cNvPr>
            <p:cNvSpPr/>
            <p:nvPr/>
          </p:nvSpPr>
          <p:spPr>
            <a:xfrm>
              <a:off x="5989779" y="3871805"/>
              <a:ext cx="208687" cy="303835"/>
            </a:xfrm>
            <a:custGeom>
              <a:avLst/>
              <a:gdLst>
                <a:gd name="connsiteX0" fmla="*/ 170628 w 208687"/>
                <a:gd name="connsiteY0" fmla="*/ 152237 h 303835"/>
                <a:gd name="connsiteX1" fmla="*/ 126713 w 208687"/>
                <a:gd name="connsiteY1" fmla="*/ 129548 h 303835"/>
                <a:gd name="connsiteX2" fmla="*/ 121590 w 208687"/>
                <a:gd name="connsiteY2" fmla="*/ 127353 h 303835"/>
                <a:gd name="connsiteX3" fmla="*/ 85726 w 208687"/>
                <a:gd name="connsiteY3" fmla="*/ 111982 h 303835"/>
                <a:gd name="connsiteX4" fmla="*/ 66697 w 208687"/>
                <a:gd name="connsiteY4" fmla="*/ 98076 h 303835"/>
                <a:gd name="connsiteX5" fmla="*/ 59378 w 208687"/>
                <a:gd name="connsiteY5" fmla="*/ 80510 h 303835"/>
                <a:gd name="connsiteX6" fmla="*/ 73284 w 208687"/>
                <a:gd name="connsiteY6" fmla="*/ 54893 h 303835"/>
                <a:gd name="connsiteX7" fmla="*/ 107684 w 208687"/>
                <a:gd name="connsiteY7" fmla="*/ 46110 h 303835"/>
                <a:gd name="connsiteX8" fmla="*/ 134764 w 208687"/>
                <a:gd name="connsiteY8" fmla="*/ 49770 h 303835"/>
                <a:gd name="connsiteX9" fmla="*/ 163309 w 208687"/>
                <a:gd name="connsiteY9" fmla="*/ 60017 h 303835"/>
                <a:gd name="connsiteX10" fmla="*/ 175019 w 208687"/>
                <a:gd name="connsiteY10" fmla="*/ 62944 h 303835"/>
                <a:gd name="connsiteX11" fmla="*/ 191121 w 208687"/>
                <a:gd name="connsiteY11" fmla="*/ 56357 h 303835"/>
                <a:gd name="connsiteX12" fmla="*/ 197709 w 208687"/>
                <a:gd name="connsiteY12" fmla="*/ 38791 h 303835"/>
                <a:gd name="connsiteX13" fmla="*/ 191853 w 208687"/>
                <a:gd name="connsiteY13" fmla="*/ 21957 h 303835"/>
                <a:gd name="connsiteX14" fmla="*/ 172092 w 208687"/>
                <a:gd name="connsiteY14" fmla="*/ 9515 h 303835"/>
                <a:gd name="connsiteX15" fmla="*/ 147207 w 208687"/>
                <a:gd name="connsiteY15" fmla="*/ 2928 h 303835"/>
                <a:gd name="connsiteX16" fmla="*/ 111343 w 208687"/>
                <a:gd name="connsiteY16" fmla="*/ 0 h 303835"/>
                <a:gd name="connsiteX17" fmla="*/ 57182 w 208687"/>
                <a:gd name="connsiteY17" fmla="*/ 8783 h 303835"/>
                <a:gd name="connsiteX18" fmla="*/ 16195 w 208687"/>
                <a:gd name="connsiteY18" fmla="*/ 36596 h 303835"/>
                <a:gd name="connsiteX19" fmla="*/ 93 w 208687"/>
                <a:gd name="connsiteY19" fmla="*/ 81974 h 303835"/>
                <a:gd name="connsiteX20" fmla="*/ 8876 w 208687"/>
                <a:gd name="connsiteY20" fmla="*/ 119301 h 303835"/>
                <a:gd name="connsiteX21" fmla="*/ 34493 w 208687"/>
                <a:gd name="connsiteY21" fmla="*/ 146382 h 303835"/>
                <a:gd name="connsiteX22" fmla="*/ 78407 w 208687"/>
                <a:gd name="connsiteY22" fmla="*/ 169071 h 303835"/>
                <a:gd name="connsiteX23" fmla="*/ 118662 w 208687"/>
                <a:gd name="connsiteY23" fmla="*/ 187369 h 303835"/>
                <a:gd name="connsiteX24" fmla="*/ 140620 w 208687"/>
                <a:gd name="connsiteY24" fmla="*/ 203471 h 303835"/>
                <a:gd name="connsiteX25" fmla="*/ 147939 w 208687"/>
                <a:gd name="connsiteY25" fmla="*/ 221769 h 303835"/>
                <a:gd name="connsiteX26" fmla="*/ 136228 w 208687"/>
                <a:gd name="connsiteY26" fmla="*/ 247386 h 303835"/>
                <a:gd name="connsiteX27" fmla="*/ 101096 w 208687"/>
                <a:gd name="connsiteY27" fmla="*/ 256900 h 303835"/>
                <a:gd name="connsiteX28" fmla="*/ 80603 w 208687"/>
                <a:gd name="connsiteY28" fmla="*/ 254705 h 303835"/>
                <a:gd name="connsiteX29" fmla="*/ 64501 w 208687"/>
                <a:gd name="connsiteY29" fmla="*/ 249581 h 303835"/>
                <a:gd name="connsiteX30" fmla="*/ 45471 w 208687"/>
                <a:gd name="connsiteY30" fmla="*/ 240799 h 303835"/>
                <a:gd name="connsiteX31" fmla="*/ 24978 w 208687"/>
                <a:gd name="connsiteY31" fmla="*/ 235675 h 303835"/>
                <a:gd name="connsiteX32" fmla="*/ 7412 w 208687"/>
                <a:gd name="connsiteY32" fmla="*/ 242262 h 303835"/>
                <a:gd name="connsiteX33" fmla="*/ 825 w 208687"/>
                <a:gd name="connsiteY33" fmla="*/ 259828 h 303835"/>
                <a:gd name="connsiteX34" fmla="*/ 5948 w 208687"/>
                <a:gd name="connsiteY34" fmla="*/ 276662 h 303835"/>
                <a:gd name="connsiteX35" fmla="*/ 22050 w 208687"/>
                <a:gd name="connsiteY35" fmla="*/ 289105 h 303835"/>
                <a:gd name="connsiteX36" fmla="*/ 99633 w 208687"/>
                <a:gd name="connsiteY36" fmla="*/ 303743 h 303835"/>
                <a:gd name="connsiteX37" fmla="*/ 156722 w 208687"/>
                <a:gd name="connsiteY37" fmla="*/ 294228 h 303835"/>
                <a:gd name="connsiteX38" fmla="*/ 194781 w 208687"/>
                <a:gd name="connsiteY38" fmla="*/ 265683 h 303835"/>
                <a:gd name="connsiteX39" fmla="*/ 208687 w 208687"/>
                <a:gd name="connsiteY39" fmla="*/ 218841 h 303835"/>
                <a:gd name="connsiteX40" fmla="*/ 199173 w 208687"/>
                <a:gd name="connsiteY40" fmla="*/ 180050 h 303835"/>
                <a:gd name="connsiteX41" fmla="*/ 170628 w 208687"/>
                <a:gd name="connsiteY41" fmla="*/ 152237 h 303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08687" h="303835">
                  <a:moveTo>
                    <a:pt x="170628" y="152237"/>
                  </a:moveTo>
                  <a:cubicBezTo>
                    <a:pt x="156722" y="143454"/>
                    <a:pt x="142083" y="135403"/>
                    <a:pt x="126713" y="129548"/>
                  </a:cubicBezTo>
                  <a:cubicBezTo>
                    <a:pt x="125250" y="128816"/>
                    <a:pt x="123054" y="128084"/>
                    <a:pt x="121590" y="127353"/>
                  </a:cubicBezTo>
                  <a:cubicBezTo>
                    <a:pt x="105488" y="120765"/>
                    <a:pt x="93777" y="115642"/>
                    <a:pt x="85726" y="111982"/>
                  </a:cubicBezTo>
                  <a:cubicBezTo>
                    <a:pt x="78407" y="108323"/>
                    <a:pt x="71820" y="103931"/>
                    <a:pt x="66697" y="98076"/>
                  </a:cubicBezTo>
                  <a:cubicBezTo>
                    <a:pt x="62305" y="92953"/>
                    <a:pt x="59378" y="87098"/>
                    <a:pt x="59378" y="80510"/>
                  </a:cubicBezTo>
                  <a:cubicBezTo>
                    <a:pt x="58646" y="70263"/>
                    <a:pt x="64501" y="60748"/>
                    <a:pt x="73284" y="54893"/>
                  </a:cubicBezTo>
                  <a:cubicBezTo>
                    <a:pt x="83531" y="49038"/>
                    <a:pt x="95241" y="46110"/>
                    <a:pt x="107684" y="46110"/>
                  </a:cubicBezTo>
                  <a:cubicBezTo>
                    <a:pt x="117198" y="46110"/>
                    <a:pt x="125981" y="46842"/>
                    <a:pt x="134764" y="49770"/>
                  </a:cubicBezTo>
                  <a:cubicBezTo>
                    <a:pt x="144279" y="52698"/>
                    <a:pt x="153794" y="56357"/>
                    <a:pt x="163309" y="60017"/>
                  </a:cubicBezTo>
                  <a:cubicBezTo>
                    <a:pt x="166968" y="61481"/>
                    <a:pt x="171360" y="62944"/>
                    <a:pt x="175019" y="62944"/>
                  </a:cubicBezTo>
                  <a:cubicBezTo>
                    <a:pt x="180875" y="62944"/>
                    <a:pt x="186730" y="60748"/>
                    <a:pt x="191121" y="56357"/>
                  </a:cubicBezTo>
                  <a:cubicBezTo>
                    <a:pt x="195513" y="51965"/>
                    <a:pt x="197709" y="45379"/>
                    <a:pt x="197709" y="38791"/>
                  </a:cubicBezTo>
                  <a:cubicBezTo>
                    <a:pt x="197709" y="32936"/>
                    <a:pt x="195513" y="26349"/>
                    <a:pt x="191853" y="21957"/>
                  </a:cubicBezTo>
                  <a:cubicBezTo>
                    <a:pt x="186730" y="16102"/>
                    <a:pt x="179411" y="11710"/>
                    <a:pt x="172092" y="9515"/>
                  </a:cubicBezTo>
                  <a:cubicBezTo>
                    <a:pt x="164041" y="6587"/>
                    <a:pt x="155990" y="4391"/>
                    <a:pt x="147207" y="2928"/>
                  </a:cubicBezTo>
                  <a:cubicBezTo>
                    <a:pt x="135496" y="732"/>
                    <a:pt x="123054" y="0"/>
                    <a:pt x="111343" y="0"/>
                  </a:cubicBezTo>
                  <a:cubicBezTo>
                    <a:pt x="93046" y="0"/>
                    <a:pt x="74748" y="2928"/>
                    <a:pt x="57182" y="8783"/>
                  </a:cubicBezTo>
                  <a:cubicBezTo>
                    <a:pt x="41080" y="13906"/>
                    <a:pt x="27174" y="23421"/>
                    <a:pt x="16195" y="36596"/>
                  </a:cubicBezTo>
                  <a:cubicBezTo>
                    <a:pt x="5216" y="49038"/>
                    <a:pt x="93" y="65140"/>
                    <a:pt x="93" y="81974"/>
                  </a:cubicBezTo>
                  <a:cubicBezTo>
                    <a:pt x="-639" y="95148"/>
                    <a:pt x="3020" y="107591"/>
                    <a:pt x="8876" y="119301"/>
                  </a:cubicBezTo>
                  <a:cubicBezTo>
                    <a:pt x="15463" y="130280"/>
                    <a:pt x="24246" y="139795"/>
                    <a:pt x="34493" y="146382"/>
                  </a:cubicBezTo>
                  <a:cubicBezTo>
                    <a:pt x="48399" y="155165"/>
                    <a:pt x="63037" y="163216"/>
                    <a:pt x="78407" y="169071"/>
                  </a:cubicBezTo>
                  <a:cubicBezTo>
                    <a:pt x="95973" y="176390"/>
                    <a:pt x="109147" y="182246"/>
                    <a:pt x="118662" y="187369"/>
                  </a:cubicBezTo>
                  <a:cubicBezTo>
                    <a:pt x="126713" y="191028"/>
                    <a:pt x="134032" y="196884"/>
                    <a:pt x="140620" y="203471"/>
                  </a:cubicBezTo>
                  <a:cubicBezTo>
                    <a:pt x="145011" y="208594"/>
                    <a:pt x="147939" y="215182"/>
                    <a:pt x="147939" y="221769"/>
                  </a:cubicBezTo>
                  <a:cubicBezTo>
                    <a:pt x="148671" y="231284"/>
                    <a:pt x="144279" y="240799"/>
                    <a:pt x="136228" y="247386"/>
                  </a:cubicBezTo>
                  <a:cubicBezTo>
                    <a:pt x="125981" y="253973"/>
                    <a:pt x="113539" y="257633"/>
                    <a:pt x="101096" y="256900"/>
                  </a:cubicBezTo>
                  <a:cubicBezTo>
                    <a:pt x="93777" y="256900"/>
                    <a:pt x="87190" y="256169"/>
                    <a:pt x="80603" y="254705"/>
                  </a:cubicBezTo>
                  <a:cubicBezTo>
                    <a:pt x="74748" y="253241"/>
                    <a:pt x="69624" y="251777"/>
                    <a:pt x="64501" y="249581"/>
                  </a:cubicBezTo>
                  <a:cubicBezTo>
                    <a:pt x="60110" y="247386"/>
                    <a:pt x="53522" y="244458"/>
                    <a:pt x="45471" y="240799"/>
                  </a:cubicBezTo>
                  <a:cubicBezTo>
                    <a:pt x="38884" y="237139"/>
                    <a:pt x="32297" y="235675"/>
                    <a:pt x="24978" y="235675"/>
                  </a:cubicBezTo>
                  <a:cubicBezTo>
                    <a:pt x="18391" y="235675"/>
                    <a:pt x="12535" y="237871"/>
                    <a:pt x="7412" y="242262"/>
                  </a:cubicBezTo>
                  <a:cubicBezTo>
                    <a:pt x="3020" y="246654"/>
                    <a:pt x="93" y="253241"/>
                    <a:pt x="825" y="259828"/>
                  </a:cubicBezTo>
                  <a:cubicBezTo>
                    <a:pt x="825" y="265683"/>
                    <a:pt x="2288" y="271539"/>
                    <a:pt x="5948" y="276662"/>
                  </a:cubicBezTo>
                  <a:cubicBezTo>
                    <a:pt x="10340" y="281786"/>
                    <a:pt x="15463" y="286177"/>
                    <a:pt x="22050" y="289105"/>
                  </a:cubicBezTo>
                  <a:cubicBezTo>
                    <a:pt x="46935" y="300083"/>
                    <a:pt x="73284" y="304475"/>
                    <a:pt x="99633" y="303743"/>
                  </a:cubicBezTo>
                  <a:cubicBezTo>
                    <a:pt x="119394" y="304475"/>
                    <a:pt x="138424" y="300815"/>
                    <a:pt x="156722" y="294228"/>
                  </a:cubicBezTo>
                  <a:cubicBezTo>
                    <a:pt x="172092" y="289105"/>
                    <a:pt x="185266" y="278858"/>
                    <a:pt x="194781" y="265683"/>
                  </a:cubicBezTo>
                  <a:cubicBezTo>
                    <a:pt x="204296" y="251777"/>
                    <a:pt x="208687" y="235675"/>
                    <a:pt x="208687" y="218841"/>
                  </a:cubicBezTo>
                  <a:cubicBezTo>
                    <a:pt x="208687" y="204935"/>
                    <a:pt x="205760" y="191761"/>
                    <a:pt x="199173" y="180050"/>
                  </a:cubicBezTo>
                  <a:cubicBezTo>
                    <a:pt x="190389" y="168339"/>
                    <a:pt x="181606" y="158825"/>
                    <a:pt x="170628" y="152237"/>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94" name="Forma Livre: Forma 93">
              <a:extLst>
                <a:ext uri="{FF2B5EF4-FFF2-40B4-BE49-F238E27FC236}">
                  <a16:creationId xmlns:a16="http://schemas.microsoft.com/office/drawing/2014/main" id="{63CA0031-02CB-13FB-D719-D73C3A95FFA9}"/>
                </a:ext>
              </a:extLst>
            </p:cNvPr>
            <p:cNvSpPr/>
            <p:nvPr/>
          </p:nvSpPr>
          <p:spPr>
            <a:xfrm>
              <a:off x="5682470" y="3611977"/>
              <a:ext cx="827058" cy="827058"/>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528439 w 827058"/>
                <a:gd name="connsiteY5" fmla="*/ 695315 h 827058"/>
                <a:gd name="connsiteX6" fmla="*/ 513801 w 827058"/>
                <a:gd name="connsiteY6" fmla="*/ 694583 h 827058"/>
                <a:gd name="connsiteX7" fmla="*/ 513801 w 827058"/>
                <a:gd name="connsiteY7" fmla="*/ 694583 h 827058"/>
                <a:gd name="connsiteX8" fmla="*/ 513069 w 827058"/>
                <a:gd name="connsiteY8" fmla="*/ 694583 h 827058"/>
                <a:gd name="connsiteX9" fmla="*/ 507946 w 827058"/>
                <a:gd name="connsiteY9" fmla="*/ 693851 h 827058"/>
                <a:gd name="connsiteX10" fmla="*/ 505018 w 827058"/>
                <a:gd name="connsiteY10" fmla="*/ 693851 h 827058"/>
                <a:gd name="connsiteX11" fmla="*/ 499895 w 827058"/>
                <a:gd name="connsiteY11" fmla="*/ 693119 h 827058"/>
                <a:gd name="connsiteX12" fmla="*/ 497699 w 827058"/>
                <a:gd name="connsiteY12" fmla="*/ 692387 h 827058"/>
                <a:gd name="connsiteX13" fmla="*/ 491844 w 827058"/>
                <a:gd name="connsiteY13" fmla="*/ 690924 h 827058"/>
                <a:gd name="connsiteX14" fmla="*/ 490380 w 827058"/>
                <a:gd name="connsiteY14" fmla="*/ 690924 h 827058"/>
                <a:gd name="connsiteX15" fmla="*/ 484525 w 827058"/>
                <a:gd name="connsiteY15" fmla="*/ 689460 h 827058"/>
                <a:gd name="connsiteX16" fmla="*/ 483793 w 827058"/>
                <a:gd name="connsiteY16" fmla="*/ 689460 h 827058"/>
                <a:gd name="connsiteX17" fmla="*/ 475010 w 827058"/>
                <a:gd name="connsiteY17" fmla="*/ 686532 h 827058"/>
                <a:gd name="connsiteX18" fmla="*/ 475010 w 827058"/>
                <a:gd name="connsiteY18" fmla="*/ 686532 h 827058"/>
                <a:gd name="connsiteX19" fmla="*/ 473546 w 827058"/>
                <a:gd name="connsiteY19" fmla="*/ 685800 h 827058"/>
                <a:gd name="connsiteX20" fmla="*/ 466959 w 827058"/>
                <a:gd name="connsiteY20" fmla="*/ 683604 h 827058"/>
                <a:gd name="connsiteX21" fmla="*/ 465495 w 827058"/>
                <a:gd name="connsiteY21" fmla="*/ 682872 h 827058"/>
                <a:gd name="connsiteX22" fmla="*/ 458908 w 827058"/>
                <a:gd name="connsiteY22" fmla="*/ 679945 h 827058"/>
                <a:gd name="connsiteX23" fmla="*/ 458908 w 827058"/>
                <a:gd name="connsiteY23" fmla="*/ 679945 h 827058"/>
                <a:gd name="connsiteX24" fmla="*/ 458176 w 827058"/>
                <a:gd name="connsiteY24" fmla="*/ 679945 h 827058"/>
                <a:gd name="connsiteX25" fmla="*/ 448661 w 827058"/>
                <a:gd name="connsiteY25" fmla="*/ 674821 h 827058"/>
                <a:gd name="connsiteX26" fmla="*/ 447197 w 827058"/>
                <a:gd name="connsiteY26" fmla="*/ 674089 h 827058"/>
                <a:gd name="connsiteX27" fmla="*/ 446465 w 827058"/>
                <a:gd name="connsiteY27" fmla="*/ 673358 h 827058"/>
                <a:gd name="connsiteX28" fmla="*/ 445001 w 827058"/>
                <a:gd name="connsiteY28" fmla="*/ 672626 h 827058"/>
                <a:gd name="connsiteX29" fmla="*/ 445001 w 827058"/>
                <a:gd name="connsiteY29" fmla="*/ 672626 h 827058"/>
                <a:gd name="connsiteX30" fmla="*/ 414261 w 827058"/>
                <a:gd name="connsiteY30" fmla="*/ 674821 h 827058"/>
                <a:gd name="connsiteX31" fmla="*/ 153701 w 827058"/>
                <a:gd name="connsiteY31" fmla="*/ 414993 h 827058"/>
                <a:gd name="connsiteX32" fmla="*/ 156629 w 827058"/>
                <a:gd name="connsiteY32" fmla="*/ 377666 h 827058"/>
                <a:gd name="connsiteX33" fmla="*/ 137599 w 827058"/>
                <a:gd name="connsiteY33" fmla="*/ 322041 h 827058"/>
                <a:gd name="connsiteX34" fmla="*/ 137599 w 827058"/>
                <a:gd name="connsiteY34" fmla="*/ 320577 h 827058"/>
                <a:gd name="connsiteX35" fmla="*/ 136867 w 827058"/>
                <a:gd name="connsiteY35" fmla="*/ 315453 h 827058"/>
                <a:gd name="connsiteX36" fmla="*/ 136135 w 827058"/>
                <a:gd name="connsiteY36" fmla="*/ 311794 h 827058"/>
                <a:gd name="connsiteX37" fmla="*/ 136135 w 827058"/>
                <a:gd name="connsiteY37" fmla="*/ 310330 h 827058"/>
                <a:gd name="connsiteX38" fmla="*/ 136135 w 827058"/>
                <a:gd name="connsiteY38" fmla="*/ 310330 h 827058"/>
                <a:gd name="connsiteX39" fmla="*/ 135403 w 827058"/>
                <a:gd name="connsiteY39" fmla="*/ 296424 h 827058"/>
                <a:gd name="connsiteX40" fmla="*/ 300083 w 827058"/>
                <a:gd name="connsiteY40" fmla="*/ 132476 h 827058"/>
                <a:gd name="connsiteX41" fmla="*/ 320577 w 827058"/>
                <a:gd name="connsiteY41" fmla="*/ 133940 h 827058"/>
                <a:gd name="connsiteX42" fmla="*/ 320577 w 827058"/>
                <a:gd name="connsiteY42" fmla="*/ 133940 h 827058"/>
                <a:gd name="connsiteX43" fmla="*/ 322041 w 827058"/>
                <a:gd name="connsiteY43" fmla="*/ 133940 h 827058"/>
                <a:gd name="connsiteX44" fmla="*/ 335215 w 827058"/>
                <a:gd name="connsiteY44" fmla="*/ 136135 h 827058"/>
                <a:gd name="connsiteX45" fmla="*/ 335947 w 827058"/>
                <a:gd name="connsiteY45" fmla="*/ 136135 h 827058"/>
                <a:gd name="connsiteX46" fmla="*/ 358636 w 827058"/>
                <a:gd name="connsiteY46" fmla="*/ 142723 h 827058"/>
                <a:gd name="connsiteX47" fmla="*/ 358636 w 827058"/>
                <a:gd name="connsiteY47" fmla="*/ 142723 h 827058"/>
                <a:gd name="connsiteX48" fmla="*/ 360100 w 827058"/>
                <a:gd name="connsiteY48" fmla="*/ 143454 h 827058"/>
                <a:gd name="connsiteX49" fmla="*/ 363028 w 827058"/>
                <a:gd name="connsiteY49" fmla="*/ 144186 h 827058"/>
                <a:gd name="connsiteX50" fmla="*/ 363028 w 827058"/>
                <a:gd name="connsiteY50" fmla="*/ 144186 h 827058"/>
                <a:gd name="connsiteX51" fmla="*/ 366687 w 827058"/>
                <a:gd name="connsiteY51" fmla="*/ 145650 h 827058"/>
                <a:gd name="connsiteX52" fmla="*/ 368883 w 827058"/>
                <a:gd name="connsiteY52" fmla="*/ 146382 h 827058"/>
                <a:gd name="connsiteX53" fmla="*/ 374006 w 827058"/>
                <a:gd name="connsiteY53" fmla="*/ 148578 h 827058"/>
                <a:gd name="connsiteX54" fmla="*/ 374006 w 827058"/>
                <a:gd name="connsiteY54" fmla="*/ 148578 h 827058"/>
                <a:gd name="connsiteX55" fmla="*/ 374738 w 827058"/>
                <a:gd name="connsiteY55" fmla="*/ 149310 h 827058"/>
                <a:gd name="connsiteX56" fmla="*/ 376934 w 827058"/>
                <a:gd name="connsiteY56" fmla="*/ 150042 h 827058"/>
                <a:gd name="connsiteX57" fmla="*/ 382789 w 827058"/>
                <a:gd name="connsiteY57" fmla="*/ 153701 h 827058"/>
                <a:gd name="connsiteX58" fmla="*/ 384253 w 827058"/>
                <a:gd name="connsiteY58" fmla="*/ 154433 h 827058"/>
                <a:gd name="connsiteX59" fmla="*/ 386449 w 827058"/>
                <a:gd name="connsiteY59" fmla="*/ 155897 h 827058"/>
                <a:gd name="connsiteX60" fmla="*/ 386449 w 827058"/>
                <a:gd name="connsiteY60" fmla="*/ 155897 h 827058"/>
                <a:gd name="connsiteX61" fmla="*/ 387912 w 827058"/>
                <a:gd name="connsiteY61" fmla="*/ 156629 h 827058"/>
                <a:gd name="connsiteX62" fmla="*/ 415725 w 827058"/>
                <a:gd name="connsiteY62" fmla="*/ 155165 h 827058"/>
                <a:gd name="connsiteX63" fmla="*/ 676285 w 827058"/>
                <a:gd name="connsiteY63" fmla="*/ 414993 h 827058"/>
                <a:gd name="connsiteX64" fmla="*/ 674089 w 827058"/>
                <a:gd name="connsiteY64" fmla="*/ 450125 h 827058"/>
                <a:gd name="connsiteX65" fmla="*/ 693119 w 827058"/>
                <a:gd name="connsiteY65" fmla="*/ 505750 h 827058"/>
                <a:gd name="connsiteX66" fmla="*/ 693119 w 827058"/>
                <a:gd name="connsiteY66" fmla="*/ 507946 h 827058"/>
                <a:gd name="connsiteX67" fmla="*/ 693851 w 827058"/>
                <a:gd name="connsiteY67" fmla="*/ 513069 h 827058"/>
                <a:gd name="connsiteX68" fmla="*/ 694583 w 827058"/>
                <a:gd name="connsiteY68" fmla="*/ 517461 h 827058"/>
                <a:gd name="connsiteX69" fmla="*/ 694583 w 827058"/>
                <a:gd name="connsiteY69" fmla="*/ 519656 h 827058"/>
                <a:gd name="connsiteX70" fmla="*/ 694583 w 827058"/>
                <a:gd name="connsiteY70" fmla="*/ 519656 h 827058"/>
                <a:gd name="connsiteX71" fmla="*/ 694583 w 827058"/>
                <a:gd name="connsiteY71" fmla="*/ 519656 h 827058"/>
                <a:gd name="connsiteX72" fmla="*/ 694583 w 827058"/>
                <a:gd name="connsiteY72" fmla="*/ 519656 h 827058"/>
                <a:gd name="connsiteX73" fmla="*/ 694583 w 827058"/>
                <a:gd name="connsiteY73" fmla="*/ 519656 h 827058"/>
                <a:gd name="connsiteX74" fmla="*/ 695315 w 827058"/>
                <a:gd name="connsiteY74" fmla="*/ 531367 h 827058"/>
                <a:gd name="connsiteX75" fmla="*/ 528439 w 827058"/>
                <a:gd name="connsiteY75" fmla="*/ 695315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2617" y="0"/>
                    <a:pt x="413529" y="0"/>
                  </a:cubicBezTo>
                  <a:close/>
                  <a:moveTo>
                    <a:pt x="528439" y="695315"/>
                  </a:moveTo>
                  <a:cubicBezTo>
                    <a:pt x="523316" y="695315"/>
                    <a:pt x="518192" y="695315"/>
                    <a:pt x="513801" y="694583"/>
                  </a:cubicBezTo>
                  <a:cubicBezTo>
                    <a:pt x="513801" y="694583"/>
                    <a:pt x="513801" y="694583"/>
                    <a:pt x="513801" y="694583"/>
                  </a:cubicBezTo>
                  <a:cubicBezTo>
                    <a:pt x="513801" y="694583"/>
                    <a:pt x="513069" y="694583"/>
                    <a:pt x="513069" y="694583"/>
                  </a:cubicBezTo>
                  <a:cubicBezTo>
                    <a:pt x="511605" y="694583"/>
                    <a:pt x="510142" y="694583"/>
                    <a:pt x="507946" y="693851"/>
                  </a:cubicBezTo>
                  <a:cubicBezTo>
                    <a:pt x="507214" y="693851"/>
                    <a:pt x="506482" y="693851"/>
                    <a:pt x="505018" y="693851"/>
                  </a:cubicBezTo>
                  <a:cubicBezTo>
                    <a:pt x="503554" y="693851"/>
                    <a:pt x="501359" y="693119"/>
                    <a:pt x="499895" y="693119"/>
                  </a:cubicBezTo>
                  <a:cubicBezTo>
                    <a:pt x="499163" y="693119"/>
                    <a:pt x="498431" y="693119"/>
                    <a:pt x="497699" y="692387"/>
                  </a:cubicBezTo>
                  <a:cubicBezTo>
                    <a:pt x="495503" y="692387"/>
                    <a:pt x="494039" y="691655"/>
                    <a:pt x="491844" y="690924"/>
                  </a:cubicBezTo>
                  <a:cubicBezTo>
                    <a:pt x="491112" y="690924"/>
                    <a:pt x="491112" y="690924"/>
                    <a:pt x="490380" y="690924"/>
                  </a:cubicBezTo>
                  <a:cubicBezTo>
                    <a:pt x="488184" y="690191"/>
                    <a:pt x="485988" y="690191"/>
                    <a:pt x="484525" y="689460"/>
                  </a:cubicBezTo>
                  <a:cubicBezTo>
                    <a:pt x="484525" y="689460"/>
                    <a:pt x="483793" y="689460"/>
                    <a:pt x="483793" y="689460"/>
                  </a:cubicBezTo>
                  <a:cubicBezTo>
                    <a:pt x="480865" y="688727"/>
                    <a:pt x="477937" y="687996"/>
                    <a:pt x="475010" y="686532"/>
                  </a:cubicBezTo>
                  <a:cubicBezTo>
                    <a:pt x="475010" y="686532"/>
                    <a:pt x="475010" y="686532"/>
                    <a:pt x="475010" y="686532"/>
                  </a:cubicBezTo>
                  <a:cubicBezTo>
                    <a:pt x="474278" y="686532"/>
                    <a:pt x="474278" y="686532"/>
                    <a:pt x="473546" y="685800"/>
                  </a:cubicBezTo>
                  <a:cubicBezTo>
                    <a:pt x="471350" y="685068"/>
                    <a:pt x="469155" y="684336"/>
                    <a:pt x="466959" y="683604"/>
                  </a:cubicBezTo>
                  <a:cubicBezTo>
                    <a:pt x="466227" y="683604"/>
                    <a:pt x="465495" y="682872"/>
                    <a:pt x="465495" y="682872"/>
                  </a:cubicBezTo>
                  <a:cubicBezTo>
                    <a:pt x="463299" y="682141"/>
                    <a:pt x="461104" y="681408"/>
                    <a:pt x="458908" y="679945"/>
                  </a:cubicBezTo>
                  <a:cubicBezTo>
                    <a:pt x="458908" y="679945"/>
                    <a:pt x="458908" y="679945"/>
                    <a:pt x="458908" y="679945"/>
                  </a:cubicBezTo>
                  <a:cubicBezTo>
                    <a:pt x="458908" y="679945"/>
                    <a:pt x="458908" y="679945"/>
                    <a:pt x="458176" y="679945"/>
                  </a:cubicBezTo>
                  <a:cubicBezTo>
                    <a:pt x="454516" y="678481"/>
                    <a:pt x="451589" y="677017"/>
                    <a:pt x="448661" y="674821"/>
                  </a:cubicBezTo>
                  <a:cubicBezTo>
                    <a:pt x="447929" y="674821"/>
                    <a:pt x="447929" y="674089"/>
                    <a:pt x="447197" y="674089"/>
                  </a:cubicBezTo>
                  <a:cubicBezTo>
                    <a:pt x="447197" y="674089"/>
                    <a:pt x="446465" y="673358"/>
                    <a:pt x="446465" y="673358"/>
                  </a:cubicBezTo>
                  <a:cubicBezTo>
                    <a:pt x="445733" y="673358"/>
                    <a:pt x="445733" y="672626"/>
                    <a:pt x="445001" y="672626"/>
                  </a:cubicBezTo>
                  <a:cubicBezTo>
                    <a:pt x="445001" y="672626"/>
                    <a:pt x="445001" y="672626"/>
                    <a:pt x="445001" y="672626"/>
                  </a:cubicBezTo>
                  <a:cubicBezTo>
                    <a:pt x="434755" y="674089"/>
                    <a:pt x="424508" y="674821"/>
                    <a:pt x="414261" y="674821"/>
                  </a:cubicBezTo>
                  <a:cubicBezTo>
                    <a:pt x="270807" y="674821"/>
                    <a:pt x="153701" y="558448"/>
                    <a:pt x="153701" y="414993"/>
                  </a:cubicBezTo>
                  <a:cubicBezTo>
                    <a:pt x="153701" y="402551"/>
                    <a:pt x="154433" y="390108"/>
                    <a:pt x="156629" y="377666"/>
                  </a:cubicBezTo>
                  <a:cubicBezTo>
                    <a:pt x="147114" y="360832"/>
                    <a:pt x="140527" y="341802"/>
                    <a:pt x="137599" y="322041"/>
                  </a:cubicBezTo>
                  <a:cubicBezTo>
                    <a:pt x="137599" y="321309"/>
                    <a:pt x="137599" y="321309"/>
                    <a:pt x="137599" y="320577"/>
                  </a:cubicBezTo>
                  <a:cubicBezTo>
                    <a:pt x="137599" y="319113"/>
                    <a:pt x="136867" y="316917"/>
                    <a:pt x="136867" y="315453"/>
                  </a:cubicBezTo>
                  <a:cubicBezTo>
                    <a:pt x="136867" y="313990"/>
                    <a:pt x="136867" y="312526"/>
                    <a:pt x="136135" y="311794"/>
                  </a:cubicBezTo>
                  <a:cubicBezTo>
                    <a:pt x="136135" y="311062"/>
                    <a:pt x="136135" y="311062"/>
                    <a:pt x="136135" y="310330"/>
                  </a:cubicBezTo>
                  <a:cubicBezTo>
                    <a:pt x="136135" y="310330"/>
                    <a:pt x="136135" y="310330"/>
                    <a:pt x="136135" y="310330"/>
                  </a:cubicBezTo>
                  <a:cubicBezTo>
                    <a:pt x="135403" y="305938"/>
                    <a:pt x="135403" y="300815"/>
                    <a:pt x="135403" y="296424"/>
                  </a:cubicBezTo>
                  <a:cubicBezTo>
                    <a:pt x="135403" y="205667"/>
                    <a:pt x="209326" y="132476"/>
                    <a:pt x="300083" y="132476"/>
                  </a:cubicBezTo>
                  <a:cubicBezTo>
                    <a:pt x="306670" y="132476"/>
                    <a:pt x="313989" y="133208"/>
                    <a:pt x="320577" y="133940"/>
                  </a:cubicBezTo>
                  <a:cubicBezTo>
                    <a:pt x="320577" y="133940"/>
                    <a:pt x="320577" y="133940"/>
                    <a:pt x="320577" y="133940"/>
                  </a:cubicBezTo>
                  <a:cubicBezTo>
                    <a:pt x="321309" y="133940"/>
                    <a:pt x="321309" y="133940"/>
                    <a:pt x="322041" y="133940"/>
                  </a:cubicBezTo>
                  <a:cubicBezTo>
                    <a:pt x="326432" y="134671"/>
                    <a:pt x="330824" y="135403"/>
                    <a:pt x="335215" y="136135"/>
                  </a:cubicBezTo>
                  <a:cubicBezTo>
                    <a:pt x="335215" y="136135"/>
                    <a:pt x="335947" y="136135"/>
                    <a:pt x="335947" y="136135"/>
                  </a:cubicBezTo>
                  <a:cubicBezTo>
                    <a:pt x="343998" y="137599"/>
                    <a:pt x="351317" y="139795"/>
                    <a:pt x="358636" y="142723"/>
                  </a:cubicBezTo>
                  <a:cubicBezTo>
                    <a:pt x="358636" y="142723"/>
                    <a:pt x="358636" y="142723"/>
                    <a:pt x="358636" y="142723"/>
                  </a:cubicBezTo>
                  <a:cubicBezTo>
                    <a:pt x="359368" y="142723"/>
                    <a:pt x="359368" y="142723"/>
                    <a:pt x="360100" y="143454"/>
                  </a:cubicBezTo>
                  <a:cubicBezTo>
                    <a:pt x="360832" y="143454"/>
                    <a:pt x="361564" y="144186"/>
                    <a:pt x="363028" y="144186"/>
                  </a:cubicBezTo>
                  <a:cubicBezTo>
                    <a:pt x="363028" y="144186"/>
                    <a:pt x="363028" y="144186"/>
                    <a:pt x="363028" y="144186"/>
                  </a:cubicBezTo>
                  <a:cubicBezTo>
                    <a:pt x="364491" y="144918"/>
                    <a:pt x="365955" y="144918"/>
                    <a:pt x="366687" y="145650"/>
                  </a:cubicBezTo>
                  <a:cubicBezTo>
                    <a:pt x="367419" y="145650"/>
                    <a:pt x="368151" y="146382"/>
                    <a:pt x="368883" y="146382"/>
                  </a:cubicBezTo>
                  <a:cubicBezTo>
                    <a:pt x="370347" y="147114"/>
                    <a:pt x="372542" y="147846"/>
                    <a:pt x="374006" y="148578"/>
                  </a:cubicBezTo>
                  <a:cubicBezTo>
                    <a:pt x="374006" y="148578"/>
                    <a:pt x="374006" y="148578"/>
                    <a:pt x="374006" y="148578"/>
                  </a:cubicBezTo>
                  <a:cubicBezTo>
                    <a:pt x="374006" y="148578"/>
                    <a:pt x="374738" y="148578"/>
                    <a:pt x="374738" y="149310"/>
                  </a:cubicBezTo>
                  <a:cubicBezTo>
                    <a:pt x="375470" y="149310"/>
                    <a:pt x="376202" y="150042"/>
                    <a:pt x="376934" y="150042"/>
                  </a:cubicBezTo>
                  <a:cubicBezTo>
                    <a:pt x="379129" y="150773"/>
                    <a:pt x="381325" y="152237"/>
                    <a:pt x="382789" y="153701"/>
                  </a:cubicBezTo>
                  <a:cubicBezTo>
                    <a:pt x="383521" y="153701"/>
                    <a:pt x="384253" y="154433"/>
                    <a:pt x="384253" y="154433"/>
                  </a:cubicBezTo>
                  <a:cubicBezTo>
                    <a:pt x="384985" y="155165"/>
                    <a:pt x="385717" y="155165"/>
                    <a:pt x="386449" y="155897"/>
                  </a:cubicBezTo>
                  <a:cubicBezTo>
                    <a:pt x="386449" y="155897"/>
                    <a:pt x="386449" y="155897"/>
                    <a:pt x="386449" y="155897"/>
                  </a:cubicBezTo>
                  <a:cubicBezTo>
                    <a:pt x="387181" y="155897"/>
                    <a:pt x="387181" y="156629"/>
                    <a:pt x="387912" y="156629"/>
                  </a:cubicBezTo>
                  <a:cubicBezTo>
                    <a:pt x="396695" y="155897"/>
                    <a:pt x="406210" y="155165"/>
                    <a:pt x="415725" y="155165"/>
                  </a:cubicBezTo>
                  <a:cubicBezTo>
                    <a:pt x="559179" y="155165"/>
                    <a:pt x="676285" y="271539"/>
                    <a:pt x="676285" y="414993"/>
                  </a:cubicBezTo>
                  <a:cubicBezTo>
                    <a:pt x="676285" y="426704"/>
                    <a:pt x="675553" y="439146"/>
                    <a:pt x="674089" y="450125"/>
                  </a:cubicBezTo>
                  <a:cubicBezTo>
                    <a:pt x="683604" y="466959"/>
                    <a:pt x="690191" y="485256"/>
                    <a:pt x="693119" y="505750"/>
                  </a:cubicBezTo>
                  <a:cubicBezTo>
                    <a:pt x="693119" y="506482"/>
                    <a:pt x="693119" y="507214"/>
                    <a:pt x="693119" y="507946"/>
                  </a:cubicBezTo>
                  <a:cubicBezTo>
                    <a:pt x="693119" y="509409"/>
                    <a:pt x="693851" y="511606"/>
                    <a:pt x="693851" y="513069"/>
                  </a:cubicBezTo>
                  <a:cubicBezTo>
                    <a:pt x="693851" y="514533"/>
                    <a:pt x="693851" y="515997"/>
                    <a:pt x="694583" y="517461"/>
                  </a:cubicBezTo>
                  <a:cubicBezTo>
                    <a:pt x="694583" y="518192"/>
                    <a:pt x="694583" y="518925"/>
                    <a:pt x="694583" y="519656"/>
                  </a:cubicBezTo>
                  <a:cubicBezTo>
                    <a:pt x="694583" y="519656"/>
                    <a:pt x="694583" y="519656"/>
                    <a:pt x="694583" y="519656"/>
                  </a:cubicBezTo>
                  <a:lnTo>
                    <a:pt x="694583" y="519656"/>
                  </a:lnTo>
                  <a:cubicBezTo>
                    <a:pt x="694583" y="519656"/>
                    <a:pt x="694583" y="519656"/>
                    <a:pt x="694583" y="519656"/>
                  </a:cubicBezTo>
                  <a:cubicBezTo>
                    <a:pt x="694583" y="519656"/>
                    <a:pt x="694583" y="519656"/>
                    <a:pt x="694583" y="519656"/>
                  </a:cubicBezTo>
                  <a:cubicBezTo>
                    <a:pt x="694583" y="523316"/>
                    <a:pt x="695315" y="527707"/>
                    <a:pt x="695315" y="531367"/>
                  </a:cubicBezTo>
                  <a:cubicBezTo>
                    <a:pt x="692387" y="622124"/>
                    <a:pt x="619196" y="695315"/>
                    <a:pt x="528439" y="695315"/>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grpSp>
      <p:sp>
        <p:nvSpPr>
          <p:cNvPr id="95" name="Forma Livre: Forma 94">
            <a:extLst>
              <a:ext uri="{FF2B5EF4-FFF2-40B4-BE49-F238E27FC236}">
                <a16:creationId xmlns:a16="http://schemas.microsoft.com/office/drawing/2014/main" id="{14D6A5A1-AE52-A623-886A-AC85BD889FCA}"/>
              </a:ext>
            </a:extLst>
          </p:cNvPr>
          <p:cNvSpPr/>
          <p:nvPr/>
        </p:nvSpPr>
        <p:spPr>
          <a:xfrm>
            <a:off x="7255814" y="3236481"/>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614805 w 827058"/>
              <a:gd name="connsiteY5" fmla="*/ 263488 h 827058"/>
              <a:gd name="connsiteX6" fmla="*/ 541614 w 827058"/>
              <a:gd name="connsiteY6" fmla="*/ 584797 h 827058"/>
              <a:gd name="connsiteX7" fmla="*/ 522584 w 827058"/>
              <a:gd name="connsiteY7" fmla="*/ 601630 h 827058"/>
              <a:gd name="connsiteX8" fmla="*/ 502090 w 827058"/>
              <a:gd name="connsiteY8" fmla="*/ 593579 h 827058"/>
              <a:gd name="connsiteX9" fmla="*/ 414993 w 827058"/>
              <a:gd name="connsiteY9" fmla="*/ 529903 h 827058"/>
              <a:gd name="connsiteX10" fmla="*/ 362296 w 827058"/>
              <a:gd name="connsiteY10" fmla="*/ 578209 h 827058"/>
              <a:gd name="connsiteX11" fmla="*/ 335947 w 827058"/>
              <a:gd name="connsiteY11" fmla="*/ 578209 h 827058"/>
              <a:gd name="connsiteX12" fmla="*/ 345462 w 827058"/>
              <a:gd name="connsiteY12" fmla="*/ 479401 h 827058"/>
              <a:gd name="connsiteX13" fmla="*/ 345462 w 827058"/>
              <a:gd name="connsiteY13" fmla="*/ 479401 h 827058"/>
              <a:gd name="connsiteX14" fmla="*/ 346925 w 827058"/>
              <a:gd name="connsiteY14" fmla="*/ 477206 h 827058"/>
              <a:gd name="connsiteX15" fmla="*/ 529903 w 827058"/>
              <a:gd name="connsiteY15" fmla="*/ 302279 h 827058"/>
              <a:gd name="connsiteX16" fmla="*/ 526975 w 827058"/>
              <a:gd name="connsiteY16" fmla="*/ 300815 h 827058"/>
              <a:gd name="connsiteX17" fmla="*/ 286909 w 827058"/>
              <a:gd name="connsiteY17" fmla="*/ 449393 h 827058"/>
              <a:gd name="connsiteX18" fmla="*/ 281785 w 827058"/>
              <a:gd name="connsiteY18" fmla="*/ 449393 h 827058"/>
              <a:gd name="connsiteX19" fmla="*/ 182246 w 827058"/>
              <a:gd name="connsiteY19" fmla="*/ 417189 h 827058"/>
              <a:gd name="connsiteX20" fmla="*/ 174195 w 827058"/>
              <a:gd name="connsiteY20" fmla="*/ 401087 h 827058"/>
              <a:gd name="connsiteX21" fmla="*/ 181514 w 827058"/>
              <a:gd name="connsiteY21" fmla="*/ 393768 h 827058"/>
              <a:gd name="connsiteX22" fmla="*/ 590652 w 827058"/>
              <a:gd name="connsiteY22" fmla="*/ 239335 h 827058"/>
              <a:gd name="connsiteX23" fmla="*/ 608217 w 827058"/>
              <a:gd name="connsiteY23" fmla="*/ 237871 h 827058"/>
              <a:gd name="connsiteX24" fmla="*/ 614805 w 827058"/>
              <a:gd name="connsiteY24" fmla="*/ 245190 h 827058"/>
              <a:gd name="connsiteX25" fmla="*/ 615537 w 827058"/>
              <a:gd name="connsiteY25" fmla="*/ 253973 h 827058"/>
              <a:gd name="connsiteX26" fmla="*/ 614805 w 827058"/>
              <a:gd name="connsiteY26" fmla="*/ 263488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614805" y="263488"/>
                </a:moveTo>
                <a:cubicBezTo>
                  <a:pt x="612609" y="301547"/>
                  <a:pt x="541614" y="584797"/>
                  <a:pt x="541614" y="584797"/>
                </a:cubicBezTo>
                <a:cubicBezTo>
                  <a:pt x="541614" y="584797"/>
                  <a:pt x="537222" y="601630"/>
                  <a:pt x="522584" y="601630"/>
                </a:cubicBezTo>
                <a:cubicBezTo>
                  <a:pt x="516729" y="601630"/>
                  <a:pt x="510141" y="600898"/>
                  <a:pt x="502090" y="593579"/>
                </a:cubicBezTo>
                <a:cubicBezTo>
                  <a:pt x="485988" y="579673"/>
                  <a:pt x="449393" y="554056"/>
                  <a:pt x="414993" y="529903"/>
                </a:cubicBezTo>
                <a:cubicBezTo>
                  <a:pt x="404746" y="538686"/>
                  <a:pt x="384253" y="556252"/>
                  <a:pt x="362296" y="578209"/>
                </a:cubicBezTo>
                <a:cubicBezTo>
                  <a:pt x="332287" y="608217"/>
                  <a:pt x="335947" y="578209"/>
                  <a:pt x="335947" y="578209"/>
                </a:cubicBezTo>
                <a:lnTo>
                  <a:pt x="345462" y="479401"/>
                </a:lnTo>
                <a:lnTo>
                  <a:pt x="345462" y="479401"/>
                </a:lnTo>
                <a:cubicBezTo>
                  <a:pt x="346194" y="478670"/>
                  <a:pt x="346925" y="477206"/>
                  <a:pt x="346925" y="477206"/>
                </a:cubicBezTo>
                <a:cubicBezTo>
                  <a:pt x="346925" y="477206"/>
                  <a:pt x="525512" y="318381"/>
                  <a:pt x="529903" y="302279"/>
                </a:cubicBezTo>
                <a:cubicBezTo>
                  <a:pt x="530635" y="300815"/>
                  <a:pt x="529171" y="300083"/>
                  <a:pt x="526975" y="300815"/>
                </a:cubicBezTo>
                <a:cubicBezTo>
                  <a:pt x="515265" y="305207"/>
                  <a:pt x="309598" y="434755"/>
                  <a:pt x="286909" y="449393"/>
                </a:cubicBezTo>
                <a:cubicBezTo>
                  <a:pt x="285445" y="450125"/>
                  <a:pt x="281785" y="449393"/>
                  <a:pt x="281785" y="449393"/>
                </a:cubicBezTo>
                <a:lnTo>
                  <a:pt x="182246" y="417189"/>
                </a:lnTo>
                <a:cubicBezTo>
                  <a:pt x="182246" y="417189"/>
                  <a:pt x="170535" y="412065"/>
                  <a:pt x="174195" y="401087"/>
                </a:cubicBezTo>
                <a:cubicBezTo>
                  <a:pt x="174927" y="398891"/>
                  <a:pt x="176390" y="396696"/>
                  <a:pt x="181514" y="393768"/>
                </a:cubicBezTo>
                <a:cubicBezTo>
                  <a:pt x="203471" y="378398"/>
                  <a:pt x="590652" y="239335"/>
                  <a:pt x="590652" y="239335"/>
                </a:cubicBezTo>
                <a:cubicBezTo>
                  <a:pt x="590652" y="239335"/>
                  <a:pt x="601630" y="235675"/>
                  <a:pt x="608217" y="237871"/>
                </a:cubicBezTo>
                <a:cubicBezTo>
                  <a:pt x="611145" y="239335"/>
                  <a:pt x="613341" y="240067"/>
                  <a:pt x="614805" y="245190"/>
                </a:cubicBezTo>
                <a:cubicBezTo>
                  <a:pt x="615537" y="246654"/>
                  <a:pt x="615537" y="250313"/>
                  <a:pt x="615537" y="253973"/>
                </a:cubicBezTo>
                <a:cubicBezTo>
                  <a:pt x="615537" y="256900"/>
                  <a:pt x="615537" y="259096"/>
                  <a:pt x="614805" y="263488"/>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
        <p:nvSpPr>
          <p:cNvPr id="96" name="Forma Livre: Forma 95">
            <a:extLst>
              <a:ext uri="{FF2B5EF4-FFF2-40B4-BE49-F238E27FC236}">
                <a16:creationId xmlns:a16="http://schemas.microsoft.com/office/drawing/2014/main" id="{3CC88723-351D-BEC1-7517-169141067CF3}"/>
              </a:ext>
            </a:extLst>
          </p:cNvPr>
          <p:cNvSpPr/>
          <p:nvPr/>
        </p:nvSpPr>
        <p:spPr>
          <a:xfrm>
            <a:off x="4354605" y="2390638"/>
            <a:ext cx="582096" cy="582096"/>
          </a:xfrm>
          <a:custGeom>
            <a:avLst/>
            <a:gdLst>
              <a:gd name="connsiteX0" fmla="*/ 413529 w 827058"/>
              <a:gd name="connsiteY0" fmla="*/ 0 h 827058"/>
              <a:gd name="connsiteX1" fmla="*/ 0 w 827058"/>
              <a:gd name="connsiteY1" fmla="*/ 413529 h 827058"/>
              <a:gd name="connsiteX2" fmla="*/ 413529 w 827058"/>
              <a:gd name="connsiteY2" fmla="*/ 827059 h 827058"/>
              <a:gd name="connsiteX3" fmla="*/ 827059 w 827058"/>
              <a:gd name="connsiteY3" fmla="*/ 413529 h 827058"/>
              <a:gd name="connsiteX4" fmla="*/ 413529 w 827058"/>
              <a:gd name="connsiteY4" fmla="*/ 0 h 827058"/>
              <a:gd name="connsiteX5" fmla="*/ 426704 w 827058"/>
              <a:gd name="connsiteY5" fmla="*/ 668234 h 827058"/>
              <a:gd name="connsiteX6" fmla="*/ 426704 w 827058"/>
              <a:gd name="connsiteY6" fmla="*/ 668234 h 827058"/>
              <a:gd name="connsiteX7" fmla="*/ 300815 w 827058"/>
              <a:gd name="connsiteY7" fmla="*/ 636030 h 827058"/>
              <a:gd name="connsiteX8" fmla="*/ 161752 w 827058"/>
              <a:gd name="connsiteY8" fmla="*/ 672626 h 827058"/>
              <a:gd name="connsiteX9" fmla="*/ 199080 w 827058"/>
              <a:gd name="connsiteY9" fmla="*/ 536490 h 827058"/>
              <a:gd name="connsiteX10" fmla="*/ 163948 w 827058"/>
              <a:gd name="connsiteY10" fmla="*/ 405478 h 827058"/>
              <a:gd name="connsiteX11" fmla="*/ 426704 w 827058"/>
              <a:gd name="connsiteY11" fmla="*/ 142723 h 827058"/>
              <a:gd name="connsiteX12" fmla="*/ 612609 w 827058"/>
              <a:gd name="connsiteY12" fmla="*/ 219573 h 827058"/>
              <a:gd name="connsiteX13" fmla="*/ 689460 w 827058"/>
              <a:gd name="connsiteY13" fmla="*/ 405478 h 827058"/>
              <a:gd name="connsiteX14" fmla="*/ 426704 w 827058"/>
              <a:gd name="connsiteY14" fmla="*/ 668234 h 827058"/>
              <a:gd name="connsiteX15" fmla="*/ 426704 w 827058"/>
              <a:gd name="connsiteY15" fmla="*/ 187369 h 827058"/>
              <a:gd name="connsiteX16" fmla="*/ 208594 w 827058"/>
              <a:gd name="connsiteY16" fmla="*/ 405478 h 827058"/>
              <a:gd name="connsiteX17" fmla="*/ 242263 w 827058"/>
              <a:gd name="connsiteY17" fmla="*/ 521852 h 827058"/>
              <a:gd name="connsiteX18" fmla="*/ 247386 w 827058"/>
              <a:gd name="connsiteY18" fmla="*/ 529903 h 827058"/>
              <a:gd name="connsiteX19" fmla="*/ 225428 w 827058"/>
              <a:gd name="connsiteY19" fmla="*/ 610413 h 827058"/>
              <a:gd name="connsiteX20" fmla="*/ 308135 w 827058"/>
              <a:gd name="connsiteY20" fmla="*/ 588456 h 827058"/>
              <a:gd name="connsiteX21" fmla="*/ 316185 w 827058"/>
              <a:gd name="connsiteY21" fmla="*/ 592847 h 827058"/>
              <a:gd name="connsiteX22" fmla="*/ 427436 w 827058"/>
              <a:gd name="connsiteY22" fmla="*/ 623588 h 827058"/>
              <a:gd name="connsiteX23" fmla="*/ 427436 w 827058"/>
              <a:gd name="connsiteY23" fmla="*/ 623588 h 827058"/>
              <a:gd name="connsiteX24" fmla="*/ 645545 w 827058"/>
              <a:gd name="connsiteY24" fmla="*/ 405478 h 827058"/>
              <a:gd name="connsiteX25" fmla="*/ 581869 w 827058"/>
              <a:gd name="connsiteY25" fmla="*/ 251045 h 827058"/>
              <a:gd name="connsiteX26" fmla="*/ 426704 w 827058"/>
              <a:gd name="connsiteY26" fmla="*/ 187369 h 827058"/>
              <a:gd name="connsiteX27" fmla="*/ 555520 w 827058"/>
              <a:gd name="connsiteY27" fmla="*/ 499163 h 827058"/>
              <a:gd name="connsiteX28" fmla="*/ 511605 w 827058"/>
              <a:gd name="connsiteY28" fmla="*/ 530635 h 827058"/>
              <a:gd name="connsiteX29" fmla="*/ 470618 w 827058"/>
              <a:gd name="connsiteY29" fmla="*/ 527707 h 827058"/>
              <a:gd name="connsiteX30" fmla="*/ 433291 w 827058"/>
              <a:gd name="connsiteY30" fmla="*/ 513801 h 827058"/>
              <a:gd name="connsiteX31" fmla="*/ 321309 w 827058"/>
              <a:gd name="connsiteY31" fmla="*/ 414993 h 827058"/>
              <a:gd name="connsiteX32" fmla="*/ 294228 w 827058"/>
              <a:gd name="connsiteY32" fmla="*/ 346926 h 827058"/>
              <a:gd name="connsiteX33" fmla="*/ 316917 w 827058"/>
              <a:gd name="connsiteY33" fmla="*/ 292032 h 827058"/>
              <a:gd name="connsiteX34" fmla="*/ 334483 w 827058"/>
              <a:gd name="connsiteY34" fmla="*/ 283981 h 827058"/>
              <a:gd name="connsiteX35" fmla="*/ 346926 w 827058"/>
              <a:gd name="connsiteY35" fmla="*/ 283981 h 827058"/>
              <a:gd name="connsiteX36" fmla="*/ 361564 w 827058"/>
              <a:gd name="connsiteY36" fmla="*/ 294960 h 827058"/>
              <a:gd name="connsiteX37" fmla="*/ 382057 w 827058"/>
              <a:gd name="connsiteY37" fmla="*/ 343998 h 827058"/>
              <a:gd name="connsiteX38" fmla="*/ 382789 w 827058"/>
              <a:gd name="connsiteY38" fmla="*/ 355708 h 827058"/>
              <a:gd name="connsiteX39" fmla="*/ 376202 w 827058"/>
              <a:gd name="connsiteY39" fmla="*/ 366687 h 827058"/>
              <a:gd name="connsiteX40" fmla="*/ 366687 w 827058"/>
              <a:gd name="connsiteY40" fmla="*/ 378398 h 827058"/>
              <a:gd name="connsiteX41" fmla="*/ 363760 w 827058"/>
              <a:gd name="connsiteY41" fmla="*/ 391572 h 827058"/>
              <a:gd name="connsiteX42" fmla="*/ 400355 w 827058"/>
              <a:gd name="connsiteY42" fmla="*/ 436951 h 827058"/>
              <a:gd name="connsiteX43" fmla="*/ 453053 w 827058"/>
              <a:gd name="connsiteY43" fmla="*/ 469155 h 827058"/>
              <a:gd name="connsiteX44" fmla="*/ 466959 w 827058"/>
              <a:gd name="connsiteY44" fmla="*/ 467691 h 827058"/>
              <a:gd name="connsiteX45" fmla="*/ 487453 w 827058"/>
              <a:gd name="connsiteY45" fmla="*/ 442074 h 827058"/>
              <a:gd name="connsiteX46" fmla="*/ 502091 w 827058"/>
              <a:gd name="connsiteY46" fmla="*/ 439146 h 827058"/>
              <a:gd name="connsiteX47" fmla="*/ 546737 w 827058"/>
              <a:gd name="connsiteY47" fmla="*/ 460372 h 827058"/>
              <a:gd name="connsiteX48" fmla="*/ 559180 w 827058"/>
              <a:gd name="connsiteY48" fmla="*/ 467691 h 827058"/>
              <a:gd name="connsiteX49" fmla="*/ 555520 w 827058"/>
              <a:gd name="connsiteY49" fmla="*/ 499163 h 8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827058" h="827058">
                <a:moveTo>
                  <a:pt x="413529" y="0"/>
                </a:moveTo>
                <a:cubicBezTo>
                  <a:pt x="185173" y="0"/>
                  <a:pt x="0" y="185173"/>
                  <a:pt x="0" y="413529"/>
                </a:cubicBezTo>
                <a:cubicBezTo>
                  <a:pt x="0" y="641885"/>
                  <a:pt x="185173" y="827059"/>
                  <a:pt x="413529" y="827059"/>
                </a:cubicBezTo>
                <a:cubicBezTo>
                  <a:pt x="641885" y="827059"/>
                  <a:pt x="827059" y="641885"/>
                  <a:pt x="827059" y="413529"/>
                </a:cubicBezTo>
                <a:cubicBezTo>
                  <a:pt x="827059" y="185173"/>
                  <a:pt x="641885" y="0"/>
                  <a:pt x="413529" y="0"/>
                </a:cubicBezTo>
                <a:close/>
                <a:moveTo>
                  <a:pt x="426704" y="668234"/>
                </a:moveTo>
                <a:lnTo>
                  <a:pt x="426704" y="668234"/>
                </a:lnTo>
                <a:cubicBezTo>
                  <a:pt x="382789" y="668234"/>
                  <a:pt x="339607" y="657256"/>
                  <a:pt x="300815" y="636030"/>
                </a:cubicBezTo>
                <a:lnTo>
                  <a:pt x="161752" y="672626"/>
                </a:lnTo>
                <a:lnTo>
                  <a:pt x="199080" y="536490"/>
                </a:lnTo>
                <a:cubicBezTo>
                  <a:pt x="176391" y="496967"/>
                  <a:pt x="163948" y="451589"/>
                  <a:pt x="163948" y="405478"/>
                </a:cubicBezTo>
                <a:cubicBezTo>
                  <a:pt x="163948" y="260560"/>
                  <a:pt x="281785" y="142723"/>
                  <a:pt x="426704" y="142723"/>
                </a:cubicBezTo>
                <a:cubicBezTo>
                  <a:pt x="496967" y="142723"/>
                  <a:pt x="562839" y="169803"/>
                  <a:pt x="612609" y="219573"/>
                </a:cubicBezTo>
                <a:cubicBezTo>
                  <a:pt x="662379" y="269343"/>
                  <a:pt x="689460" y="335215"/>
                  <a:pt x="689460" y="405478"/>
                </a:cubicBezTo>
                <a:cubicBezTo>
                  <a:pt x="689460" y="550397"/>
                  <a:pt x="571622" y="668234"/>
                  <a:pt x="426704" y="668234"/>
                </a:cubicBezTo>
                <a:close/>
                <a:moveTo>
                  <a:pt x="426704" y="187369"/>
                </a:moveTo>
                <a:cubicBezTo>
                  <a:pt x="306671" y="187369"/>
                  <a:pt x="208594" y="285445"/>
                  <a:pt x="208594" y="405478"/>
                </a:cubicBezTo>
                <a:cubicBezTo>
                  <a:pt x="208594" y="446465"/>
                  <a:pt x="220305" y="486720"/>
                  <a:pt x="242263" y="521852"/>
                </a:cubicBezTo>
                <a:lnTo>
                  <a:pt x="247386" y="529903"/>
                </a:lnTo>
                <a:lnTo>
                  <a:pt x="225428" y="610413"/>
                </a:lnTo>
                <a:lnTo>
                  <a:pt x="308135" y="588456"/>
                </a:lnTo>
                <a:lnTo>
                  <a:pt x="316185" y="592847"/>
                </a:lnTo>
                <a:cubicBezTo>
                  <a:pt x="349853" y="612609"/>
                  <a:pt x="387912" y="623588"/>
                  <a:pt x="427436" y="623588"/>
                </a:cubicBezTo>
                <a:lnTo>
                  <a:pt x="427436" y="623588"/>
                </a:lnTo>
                <a:cubicBezTo>
                  <a:pt x="547469" y="623588"/>
                  <a:pt x="645545" y="525512"/>
                  <a:pt x="645545" y="405478"/>
                </a:cubicBezTo>
                <a:cubicBezTo>
                  <a:pt x="645545" y="346926"/>
                  <a:pt x="622856" y="292764"/>
                  <a:pt x="581869" y="251045"/>
                </a:cubicBezTo>
                <a:cubicBezTo>
                  <a:pt x="540150" y="210058"/>
                  <a:pt x="485256" y="187369"/>
                  <a:pt x="426704" y="187369"/>
                </a:cubicBezTo>
                <a:close/>
                <a:moveTo>
                  <a:pt x="555520" y="499163"/>
                </a:moveTo>
                <a:cubicBezTo>
                  <a:pt x="550397" y="514533"/>
                  <a:pt x="524048" y="528439"/>
                  <a:pt x="511605" y="530635"/>
                </a:cubicBezTo>
                <a:cubicBezTo>
                  <a:pt x="500627" y="532099"/>
                  <a:pt x="485989" y="532831"/>
                  <a:pt x="470618" y="527707"/>
                </a:cubicBezTo>
                <a:cubicBezTo>
                  <a:pt x="461104" y="524780"/>
                  <a:pt x="448661" y="520388"/>
                  <a:pt x="433291" y="513801"/>
                </a:cubicBezTo>
                <a:cubicBezTo>
                  <a:pt x="367419" y="485257"/>
                  <a:pt x="324236" y="419385"/>
                  <a:pt x="321309" y="414993"/>
                </a:cubicBezTo>
                <a:cubicBezTo>
                  <a:pt x="318381" y="410602"/>
                  <a:pt x="294228" y="379130"/>
                  <a:pt x="294228" y="346926"/>
                </a:cubicBezTo>
                <a:cubicBezTo>
                  <a:pt x="294228" y="314721"/>
                  <a:pt x="311062" y="298619"/>
                  <a:pt x="316917" y="292032"/>
                </a:cubicBezTo>
                <a:cubicBezTo>
                  <a:pt x="322773" y="285445"/>
                  <a:pt x="330092" y="283981"/>
                  <a:pt x="334483" y="283981"/>
                </a:cubicBezTo>
                <a:cubicBezTo>
                  <a:pt x="338874" y="283981"/>
                  <a:pt x="343266" y="283981"/>
                  <a:pt x="346926" y="283981"/>
                </a:cubicBezTo>
                <a:cubicBezTo>
                  <a:pt x="351317" y="283981"/>
                  <a:pt x="356440" y="282517"/>
                  <a:pt x="361564" y="294960"/>
                </a:cubicBezTo>
                <a:cubicBezTo>
                  <a:pt x="366687" y="308134"/>
                  <a:pt x="379862" y="340338"/>
                  <a:pt x="382057" y="343998"/>
                </a:cubicBezTo>
                <a:cubicBezTo>
                  <a:pt x="383521" y="346926"/>
                  <a:pt x="384985" y="351317"/>
                  <a:pt x="382789" y="355708"/>
                </a:cubicBezTo>
                <a:cubicBezTo>
                  <a:pt x="380593" y="360100"/>
                  <a:pt x="379862" y="363028"/>
                  <a:pt x="376202" y="366687"/>
                </a:cubicBezTo>
                <a:cubicBezTo>
                  <a:pt x="372543" y="370347"/>
                  <a:pt x="369615" y="375470"/>
                  <a:pt x="366687" y="378398"/>
                </a:cubicBezTo>
                <a:cubicBezTo>
                  <a:pt x="363760" y="381325"/>
                  <a:pt x="360100" y="384985"/>
                  <a:pt x="363760" y="391572"/>
                </a:cubicBezTo>
                <a:cubicBezTo>
                  <a:pt x="367419" y="398159"/>
                  <a:pt x="380593" y="419385"/>
                  <a:pt x="400355" y="436951"/>
                </a:cubicBezTo>
                <a:cubicBezTo>
                  <a:pt x="425240" y="459640"/>
                  <a:pt x="446465" y="466227"/>
                  <a:pt x="453053" y="469155"/>
                </a:cubicBezTo>
                <a:cubicBezTo>
                  <a:pt x="459640" y="472082"/>
                  <a:pt x="463299" y="472082"/>
                  <a:pt x="466959" y="467691"/>
                </a:cubicBezTo>
                <a:cubicBezTo>
                  <a:pt x="470618" y="463299"/>
                  <a:pt x="483061" y="448661"/>
                  <a:pt x="487453" y="442074"/>
                </a:cubicBezTo>
                <a:cubicBezTo>
                  <a:pt x="491844" y="435487"/>
                  <a:pt x="496235" y="436951"/>
                  <a:pt x="502091" y="439146"/>
                </a:cubicBezTo>
                <a:cubicBezTo>
                  <a:pt x="507946" y="441342"/>
                  <a:pt x="540150" y="457444"/>
                  <a:pt x="546737" y="460372"/>
                </a:cubicBezTo>
                <a:cubicBezTo>
                  <a:pt x="553324" y="463299"/>
                  <a:pt x="557716" y="465495"/>
                  <a:pt x="559180" y="467691"/>
                </a:cubicBezTo>
                <a:cubicBezTo>
                  <a:pt x="560644" y="470618"/>
                  <a:pt x="560644" y="483793"/>
                  <a:pt x="555520" y="499163"/>
                </a:cubicBezTo>
                <a:close/>
              </a:path>
            </a:pathLst>
          </a:custGeom>
          <a:ln>
            <a:noFill/>
          </a:ln>
        </p:spPr>
        <p:style>
          <a:lnRef idx="1">
            <a:schemeClr val="accent4"/>
          </a:lnRef>
          <a:fillRef idx="3">
            <a:schemeClr val="accent4"/>
          </a:fillRef>
          <a:effectRef idx="2">
            <a:schemeClr val="accent4"/>
          </a:effectRef>
          <a:fontRef idx="minor">
            <a:schemeClr val="lt1"/>
          </a:fontRef>
        </p:style>
        <p:txBody>
          <a:bodyPr rtlCol="0" anchor="ctr"/>
          <a:lstStyle/>
          <a:p>
            <a:endParaRPr lang="pt-BR"/>
          </a:p>
        </p:txBody>
      </p:sp>
    </p:spTree>
    <p:extLst>
      <p:ext uri="{BB962C8B-B14F-4D97-AF65-F5344CB8AC3E}">
        <p14:creationId xmlns:p14="http://schemas.microsoft.com/office/powerpoint/2010/main" val="1524770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descr="Homem em frente a computador&#10;&#10;Descrição gerada automaticamente">
            <a:extLst>
              <a:ext uri="{FF2B5EF4-FFF2-40B4-BE49-F238E27FC236}">
                <a16:creationId xmlns:a16="http://schemas.microsoft.com/office/drawing/2014/main" id="{C6A7EF17-D2B6-1266-062A-D21FCB642CDF}"/>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t="31250" b="31250"/>
          <a:stretch/>
        </p:blipFill>
        <p:spPr>
          <a:xfrm>
            <a:off x="0" y="0"/>
            <a:ext cx="12192000" cy="6858000"/>
          </a:xfrm>
          <a:prstGeom prst="rect">
            <a:avLst/>
          </a:prstGeom>
        </p:spPr>
      </p:pic>
      <p:sp>
        <p:nvSpPr>
          <p:cNvPr id="11" name="Retângulo 10">
            <a:extLst>
              <a:ext uri="{FF2B5EF4-FFF2-40B4-BE49-F238E27FC236}">
                <a16:creationId xmlns:a16="http://schemas.microsoft.com/office/drawing/2014/main" id="{F8077A42-D744-109E-17DF-499D8E7753D5}"/>
              </a:ext>
            </a:extLst>
          </p:cNvPr>
          <p:cNvSpPr/>
          <p:nvPr/>
        </p:nvSpPr>
        <p:spPr>
          <a:xfrm>
            <a:off x="0" y="0"/>
            <a:ext cx="12192000" cy="6858000"/>
          </a:xfrm>
          <a:prstGeom prst="rect">
            <a:avLst/>
          </a:prstGeom>
          <a:gradFill>
            <a:gsLst>
              <a:gs pos="0">
                <a:schemeClr val="tx1">
                  <a:lumMod val="85000"/>
                  <a:lumOff val="15000"/>
                  <a:alpha val="50000"/>
                </a:schemeClr>
              </a:gs>
              <a:gs pos="100000">
                <a:schemeClr val="accent4">
                  <a:lumMod val="50000"/>
                  <a:alpha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 name="Título 1">
            <a:extLst>
              <a:ext uri="{FF2B5EF4-FFF2-40B4-BE49-F238E27FC236}">
                <a16:creationId xmlns:a16="http://schemas.microsoft.com/office/drawing/2014/main" id="{8AC87E4C-5330-FA54-DF7B-900B89437AE6}"/>
              </a:ext>
            </a:extLst>
          </p:cNvPr>
          <p:cNvSpPr>
            <a:spLocks noGrp="1"/>
          </p:cNvSpPr>
          <p:nvPr>
            <p:ph type="ctrTitle"/>
          </p:nvPr>
        </p:nvSpPr>
        <p:spPr>
          <a:xfrm>
            <a:off x="6422574" y="642258"/>
            <a:ext cx="4463140" cy="1909763"/>
          </a:xfrm>
        </p:spPr>
        <p:txBody>
          <a:bodyPr/>
          <a:lstStyle/>
          <a:p>
            <a:pPr algn="l"/>
            <a:r>
              <a:rPr lang="pt-BR" dirty="0">
                <a:solidFill>
                  <a:schemeClr val="bg1"/>
                </a:solidFill>
              </a:rPr>
              <a:t>ANÁLISE DE </a:t>
            </a:r>
            <a:r>
              <a:rPr lang="pt-BR" dirty="0">
                <a:solidFill>
                  <a:schemeClr val="accent1"/>
                </a:solidFill>
              </a:rPr>
              <a:t>DESEMPENHO</a:t>
            </a:r>
          </a:p>
        </p:txBody>
      </p:sp>
      <p:sp>
        <p:nvSpPr>
          <p:cNvPr id="3" name="Subtítulo 2">
            <a:extLst>
              <a:ext uri="{FF2B5EF4-FFF2-40B4-BE49-F238E27FC236}">
                <a16:creationId xmlns:a16="http://schemas.microsoft.com/office/drawing/2014/main" id="{560C627D-C787-95A3-E57F-5DCDB94B76F4}"/>
              </a:ext>
            </a:extLst>
          </p:cNvPr>
          <p:cNvSpPr>
            <a:spLocks noGrp="1"/>
          </p:cNvSpPr>
          <p:nvPr>
            <p:ph type="subTitle" idx="1"/>
          </p:nvPr>
        </p:nvSpPr>
        <p:spPr>
          <a:xfrm>
            <a:off x="6422573" y="2552021"/>
            <a:ext cx="4463140" cy="637494"/>
          </a:xfrm>
        </p:spPr>
        <p:txBody>
          <a:bodyPr/>
          <a:lstStyle/>
          <a:p>
            <a:pPr algn="l"/>
            <a:r>
              <a:rPr lang="pt-BR" dirty="0">
                <a:solidFill>
                  <a:schemeClr val="bg1"/>
                </a:solidFill>
              </a:rPr>
              <a:t>Sua Empresa Aqui</a:t>
            </a:r>
          </a:p>
        </p:txBody>
      </p:sp>
      <p:sp>
        <p:nvSpPr>
          <p:cNvPr id="9" name="CaixaDeTexto 8">
            <a:extLst>
              <a:ext uri="{FF2B5EF4-FFF2-40B4-BE49-F238E27FC236}">
                <a16:creationId xmlns:a16="http://schemas.microsoft.com/office/drawing/2014/main" id="{D6EE05F4-09A7-7AE2-E314-61B03912A2E1}"/>
              </a:ext>
            </a:extLst>
          </p:cNvPr>
          <p:cNvSpPr txBox="1"/>
          <p:nvPr/>
        </p:nvSpPr>
        <p:spPr>
          <a:xfrm>
            <a:off x="2395894" y="4997904"/>
            <a:ext cx="9882834" cy="2215991"/>
          </a:xfrm>
          <a:prstGeom prst="rect">
            <a:avLst/>
          </a:prstGeom>
          <a:noFill/>
        </p:spPr>
        <p:txBody>
          <a:bodyPr wrap="none" rtlCol="0" anchor="b">
            <a:spAutoFit/>
          </a:bodyPr>
          <a:lstStyle/>
          <a:p>
            <a:pPr algn="r"/>
            <a:r>
              <a:rPr lang="pt-BR" sz="13800" dirty="0">
                <a:ln w="3175">
                  <a:solidFill>
                    <a:schemeClr val="bg1">
                      <a:alpha val="30000"/>
                    </a:schemeClr>
                  </a:solidFill>
                </a:ln>
                <a:noFill/>
                <a:latin typeface="Barlow Semi Condensed Black" panose="00000A06000000000000" pitchFamily="2" charset="0"/>
              </a:rPr>
              <a:t>LOREM IPSUM</a:t>
            </a:r>
          </a:p>
        </p:txBody>
      </p:sp>
      <p:sp>
        <p:nvSpPr>
          <p:cNvPr id="10" name="Paralelogramo 9">
            <a:extLst>
              <a:ext uri="{FF2B5EF4-FFF2-40B4-BE49-F238E27FC236}">
                <a16:creationId xmlns:a16="http://schemas.microsoft.com/office/drawing/2014/main" id="{78AD5586-D166-0404-43EA-1A8C8FAEF6D7}"/>
              </a:ext>
            </a:extLst>
          </p:cNvPr>
          <p:cNvSpPr/>
          <p:nvPr/>
        </p:nvSpPr>
        <p:spPr>
          <a:xfrm>
            <a:off x="-1655180" y="740383"/>
            <a:ext cx="7642323" cy="4465866"/>
          </a:xfrm>
          <a:prstGeom prst="parallelogram">
            <a:avLst/>
          </a:prstGeom>
          <a:blipFill>
            <a:blip r:embed="rId4">
              <a:duotone>
                <a:prstClr val="black"/>
                <a:schemeClr val="accent5">
                  <a:tint val="45000"/>
                  <a:satMod val="400000"/>
                </a:schemeClr>
              </a:duotone>
            </a:blip>
            <a:srcRect/>
            <a:stretch>
              <a:fillRect t="-7042" b="-7042"/>
            </a:stretch>
          </a:blipFill>
          <a:ln>
            <a:noFill/>
          </a:ln>
          <a:effectLst>
            <a:outerShdw blurRad="508000" dist="368300" sx="102000" sy="102000" algn="l" rotWithShape="0">
              <a:prstClr val="black">
                <a:alpha val="50000"/>
              </a:prstClr>
            </a:outerShdw>
          </a:effectLst>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Paralelogramo 11">
            <a:extLst>
              <a:ext uri="{FF2B5EF4-FFF2-40B4-BE49-F238E27FC236}">
                <a16:creationId xmlns:a16="http://schemas.microsoft.com/office/drawing/2014/main" id="{59B68749-1059-C483-9357-48E575EA6B6A}"/>
              </a:ext>
            </a:extLst>
          </p:cNvPr>
          <p:cNvSpPr/>
          <p:nvPr/>
        </p:nvSpPr>
        <p:spPr>
          <a:xfrm>
            <a:off x="6214056" y="842474"/>
            <a:ext cx="289614" cy="822464"/>
          </a:xfrm>
          <a:prstGeom prst="parallelogram">
            <a:avLst>
              <a:gd name="adj" fmla="val 7172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191213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B7FF7D-A2DB-99B4-3530-ED84F67F2F8E}"/>
              </a:ext>
            </a:extLst>
          </p:cNvPr>
          <p:cNvSpPr>
            <a:spLocks noGrp="1"/>
          </p:cNvSpPr>
          <p:nvPr>
            <p:ph type="title"/>
          </p:nvPr>
        </p:nvSpPr>
        <p:spPr>
          <a:xfrm>
            <a:off x="838200" y="365125"/>
            <a:ext cx="4419600" cy="1325563"/>
          </a:xfrm>
        </p:spPr>
        <p:txBody>
          <a:bodyPr/>
          <a:lstStyle/>
          <a:p>
            <a:r>
              <a:rPr lang="pt-BR" dirty="0">
                <a:latin typeface="+mn-lt"/>
              </a:rPr>
              <a:t>SOBRE A</a:t>
            </a:r>
            <a:r>
              <a:rPr lang="pt-BR" dirty="0"/>
              <a:t> </a:t>
            </a:r>
            <a:br>
              <a:rPr lang="pt-BR" dirty="0"/>
            </a:br>
            <a:r>
              <a:rPr lang="pt-BR" dirty="0">
                <a:solidFill>
                  <a:schemeClr val="accent1"/>
                </a:solidFill>
              </a:rPr>
              <a:t>ANÁLISE</a:t>
            </a:r>
          </a:p>
        </p:txBody>
      </p:sp>
      <p:sp>
        <p:nvSpPr>
          <p:cNvPr id="4" name="Paralelogramo 3">
            <a:extLst>
              <a:ext uri="{FF2B5EF4-FFF2-40B4-BE49-F238E27FC236}">
                <a16:creationId xmlns:a16="http://schemas.microsoft.com/office/drawing/2014/main" id="{3F9AC8BA-A0D8-2BBA-4B59-96D9058CB3AB}"/>
              </a:ext>
            </a:extLst>
          </p:cNvPr>
          <p:cNvSpPr/>
          <p:nvPr/>
        </p:nvSpPr>
        <p:spPr>
          <a:xfrm>
            <a:off x="582245" y="520700"/>
            <a:ext cx="255955" cy="533141"/>
          </a:xfrm>
          <a:prstGeom prst="parallelogram">
            <a:avLst>
              <a:gd name="adj" fmla="val 6179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CaixaDeTexto 9">
            <a:extLst>
              <a:ext uri="{FF2B5EF4-FFF2-40B4-BE49-F238E27FC236}">
                <a16:creationId xmlns:a16="http://schemas.microsoft.com/office/drawing/2014/main" id="{CD7F8662-2D77-10B7-3379-CF25963D568B}"/>
              </a:ext>
            </a:extLst>
          </p:cNvPr>
          <p:cNvSpPr txBox="1"/>
          <p:nvPr/>
        </p:nvSpPr>
        <p:spPr>
          <a:xfrm>
            <a:off x="838200" y="2123440"/>
            <a:ext cx="4419600" cy="3139321"/>
          </a:xfrm>
          <a:prstGeom prst="rect">
            <a:avLst/>
          </a:prstGeom>
          <a:noFill/>
        </p:spPr>
        <p:txBody>
          <a:bodyPr wrap="square" rtlCol="0">
            <a:spAutoFit/>
          </a:bodyPr>
          <a:lstStyle/>
          <a:p>
            <a:r>
              <a:rPr lang="pt-BR" dirty="0"/>
              <a:t>Lorem ipsum dolor sit amet, consectetuer adipiscing elit. Maecenas porttitor congue massa. Fusce posuere, magna sed pulvinar ultricies, purus lectus malesuada libero, sit amet commodo magna eros quis urna. Nunc viverra imperdiet enim. Fusce est. Vivamus a tellus.</a:t>
            </a:r>
          </a:p>
          <a:p>
            <a:endParaRPr lang="pt-BR" dirty="0"/>
          </a:p>
          <a:p>
            <a:r>
              <a:rPr lang="pt-BR" dirty="0"/>
              <a:t>Pellentesque habitant morbi tristique senectus et netus et malesuada fames ac turpis egestas. Proin pharetra nonummy pede. Mauris et </a:t>
            </a:r>
            <a:r>
              <a:rPr lang="pt-BR" dirty="0" err="1"/>
              <a:t>orci</a:t>
            </a:r>
            <a:r>
              <a:rPr lang="pt-BR" dirty="0"/>
              <a:t>.</a:t>
            </a:r>
          </a:p>
        </p:txBody>
      </p:sp>
      <p:pic>
        <p:nvPicPr>
          <p:cNvPr id="14" name="Imagem 13" descr="Uma imagem contendo no interior, teto, piso, edifício&#10;&#10;Descrição gerada automaticamente">
            <a:extLst>
              <a:ext uri="{FF2B5EF4-FFF2-40B4-BE49-F238E27FC236}">
                <a16:creationId xmlns:a16="http://schemas.microsoft.com/office/drawing/2014/main" id="{01D6EFF5-8490-FDD2-2117-56E2C70325FB}"/>
              </a:ext>
            </a:extLst>
          </p:cNvPr>
          <p:cNvPicPr>
            <a:picLocks noChangeAspect="1"/>
          </p:cNvPicPr>
          <p:nvPr/>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40663"/>
          <a:stretch/>
        </p:blipFill>
        <p:spPr>
          <a:xfrm>
            <a:off x="6096000" y="0"/>
            <a:ext cx="6096000" cy="6858000"/>
          </a:xfrm>
          <a:prstGeom prst="rect">
            <a:avLst/>
          </a:prstGeom>
        </p:spPr>
      </p:pic>
      <p:sp>
        <p:nvSpPr>
          <p:cNvPr id="18" name="Retângulo 17">
            <a:extLst>
              <a:ext uri="{FF2B5EF4-FFF2-40B4-BE49-F238E27FC236}">
                <a16:creationId xmlns:a16="http://schemas.microsoft.com/office/drawing/2014/main" id="{B5D447FE-F1E2-0341-739C-3AA1DBF4CCFC}"/>
              </a:ext>
            </a:extLst>
          </p:cNvPr>
          <p:cNvSpPr/>
          <p:nvPr/>
        </p:nvSpPr>
        <p:spPr>
          <a:xfrm>
            <a:off x="6096000" y="0"/>
            <a:ext cx="6096000" cy="6858000"/>
          </a:xfrm>
          <a:prstGeom prst="rect">
            <a:avLst/>
          </a:prstGeom>
          <a:gradFill>
            <a:gsLst>
              <a:gs pos="0">
                <a:schemeClr val="tx1">
                  <a:lumMod val="85000"/>
                  <a:lumOff val="15000"/>
                  <a:alpha val="50000"/>
                </a:schemeClr>
              </a:gs>
              <a:gs pos="100000">
                <a:schemeClr val="accent4">
                  <a:lumMod val="50000"/>
                  <a:alpha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26" name="Picture 2" descr="Home – Agência Magic Cube Design">
            <a:extLst>
              <a:ext uri="{FF2B5EF4-FFF2-40B4-BE49-F238E27FC236}">
                <a16:creationId xmlns:a16="http://schemas.microsoft.com/office/drawing/2014/main" id="{C880D218-0BDB-8723-9811-E97768F1BAD6}"/>
              </a:ext>
            </a:extLst>
          </p:cNvPr>
          <p:cNvPicPr>
            <a:picLocks noChangeAspect="1" noChangeArrowheads="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6858000" y="794"/>
            <a:ext cx="4571471" cy="6857206"/>
          </a:xfrm>
          <a:prstGeom prst="rect">
            <a:avLst/>
          </a:prstGeom>
          <a:effectLst>
            <a:outerShdw blurRad="254000" dist="381000" dir="16200000" sx="105000" sy="105000"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94581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00"/>
                                        <p:tgtEl>
                                          <p:spTgt spid="10"/>
                                        </p:tgtEl>
                                      </p:cBhvr>
                                    </p:animEffect>
                                    <p:anim calcmode="lin" valueType="num">
                                      <p:cBhvr>
                                        <p:cTn id="23" dur="1000" fill="hold"/>
                                        <p:tgtEl>
                                          <p:spTgt spid="10"/>
                                        </p:tgtEl>
                                        <p:attrNameLst>
                                          <p:attrName>ppt_x</p:attrName>
                                        </p:attrNameLst>
                                      </p:cBhvr>
                                      <p:tavLst>
                                        <p:tav tm="0">
                                          <p:val>
                                            <p:strVal val="#ppt_x"/>
                                          </p:val>
                                        </p:tav>
                                        <p:tav tm="100000">
                                          <p:val>
                                            <p:strVal val="#ppt_x"/>
                                          </p:val>
                                        </p:tav>
                                      </p:tavLst>
                                    </p:anim>
                                    <p:anim calcmode="lin" valueType="num">
                                      <p:cBhvr>
                                        <p:cTn id="2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ralelogramo 3">
            <a:extLst>
              <a:ext uri="{FF2B5EF4-FFF2-40B4-BE49-F238E27FC236}">
                <a16:creationId xmlns:a16="http://schemas.microsoft.com/office/drawing/2014/main" id="{72B51C89-1E26-3A10-5FE0-A176B4B86102}"/>
              </a:ext>
            </a:extLst>
          </p:cNvPr>
          <p:cNvSpPr/>
          <p:nvPr/>
        </p:nvSpPr>
        <p:spPr>
          <a:xfrm>
            <a:off x="2099572" y="0"/>
            <a:ext cx="4183204" cy="6858000"/>
          </a:xfrm>
          <a:prstGeom prst="parallelogram">
            <a:avLst>
              <a:gd name="adj" fmla="val 43734"/>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8" name="Paralelogramo 7">
            <a:extLst>
              <a:ext uri="{FF2B5EF4-FFF2-40B4-BE49-F238E27FC236}">
                <a16:creationId xmlns:a16="http://schemas.microsoft.com/office/drawing/2014/main" id="{8F0AF51E-250F-5500-A6B1-80D55803F783}"/>
              </a:ext>
            </a:extLst>
          </p:cNvPr>
          <p:cNvSpPr/>
          <p:nvPr/>
        </p:nvSpPr>
        <p:spPr>
          <a:xfrm rot="10800000">
            <a:off x="1802984" y="0"/>
            <a:ext cx="4183204" cy="6858000"/>
          </a:xfrm>
          <a:prstGeom prst="parallelogram">
            <a:avLst>
              <a:gd name="adj" fmla="val 43734"/>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5" name="Forma Livre: Forma 4">
            <a:extLst>
              <a:ext uri="{FF2B5EF4-FFF2-40B4-BE49-F238E27FC236}">
                <a16:creationId xmlns:a16="http://schemas.microsoft.com/office/drawing/2014/main" id="{B8098A6B-0093-E055-2CE4-330DBB94D41D}"/>
              </a:ext>
            </a:extLst>
          </p:cNvPr>
          <p:cNvSpPr/>
          <p:nvPr/>
        </p:nvSpPr>
        <p:spPr>
          <a:xfrm>
            <a:off x="0" y="0"/>
            <a:ext cx="5689600" cy="6858000"/>
          </a:xfrm>
          <a:custGeom>
            <a:avLst/>
            <a:gdLst>
              <a:gd name="connsiteX0" fmla="*/ 0 w 5689600"/>
              <a:gd name="connsiteY0" fmla="*/ 0 h 6858000"/>
              <a:gd name="connsiteX1" fmla="*/ 5689600 w 5689600"/>
              <a:gd name="connsiteY1" fmla="*/ 0 h 6858000"/>
              <a:gd name="connsiteX2" fmla="*/ 3975100 w 5689600"/>
              <a:gd name="connsiteY2" fmla="*/ 6858000 h 6858000"/>
              <a:gd name="connsiteX3" fmla="*/ 0 w 56896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89600" h="6858000">
                <a:moveTo>
                  <a:pt x="0" y="0"/>
                </a:moveTo>
                <a:lnTo>
                  <a:pt x="5689600" y="0"/>
                </a:lnTo>
                <a:lnTo>
                  <a:pt x="3975100" y="6858000"/>
                </a:lnTo>
                <a:lnTo>
                  <a:pt x="0" y="6858000"/>
                </a:lnTo>
                <a:close/>
              </a:path>
            </a:pathLst>
          </a:custGeom>
          <a:blipFill dpi="0" rotWithShape="1">
            <a:blip r:embed="rId2"/>
            <a:srcRect/>
            <a:stretch>
              <a:fillRect l="-22545" r="-917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2" name="Título 1">
            <a:extLst>
              <a:ext uri="{FF2B5EF4-FFF2-40B4-BE49-F238E27FC236}">
                <a16:creationId xmlns:a16="http://schemas.microsoft.com/office/drawing/2014/main" id="{FC574381-4559-61CE-DF71-42E8E38836FF}"/>
              </a:ext>
            </a:extLst>
          </p:cNvPr>
          <p:cNvSpPr>
            <a:spLocks noGrp="1"/>
          </p:cNvSpPr>
          <p:nvPr>
            <p:ph type="title"/>
          </p:nvPr>
        </p:nvSpPr>
        <p:spPr>
          <a:xfrm>
            <a:off x="6096000" y="1727200"/>
            <a:ext cx="5257800" cy="721360"/>
          </a:xfrm>
        </p:spPr>
        <p:txBody>
          <a:bodyPr/>
          <a:lstStyle/>
          <a:p>
            <a:r>
              <a:rPr lang="pt-BR" dirty="0">
                <a:latin typeface="+mn-lt"/>
              </a:rPr>
              <a:t>ABORDAGEM</a:t>
            </a:r>
          </a:p>
        </p:txBody>
      </p:sp>
      <p:sp>
        <p:nvSpPr>
          <p:cNvPr id="6" name="CaixaDeTexto 5">
            <a:extLst>
              <a:ext uri="{FF2B5EF4-FFF2-40B4-BE49-F238E27FC236}">
                <a16:creationId xmlns:a16="http://schemas.microsoft.com/office/drawing/2014/main" id="{9B90BB8E-9804-5357-57A0-09065E07E552}"/>
              </a:ext>
            </a:extLst>
          </p:cNvPr>
          <p:cNvSpPr txBox="1"/>
          <p:nvPr/>
        </p:nvSpPr>
        <p:spPr>
          <a:xfrm>
            <a:off x="6096000" y="2448560"/>
            <a:ext cx="5257800" cy="2585323"/>
          </a:xfrm>
          <a:prstGeom prst="rect">
            <a:avLst/>
          </a:prstGeom>
          <a:noFill/>
        </p:spPr>
        <p:txBody>
          <a:bodyPr wrap="square" rtlCol="0">
            <a:spAutoFit/>
          </a:bodyPr>
          <a:lstStyle/>
          <a:p>
            <a:r>
              <a:rPr lang="pt-BR" dirty="0"/>
              <a:t>Lorem ipsum dolor sit amet, consectetuer adipiscing elit. Maecenas porttitor congue massa. Fusce posuere, magna sed pulvinar ultricies, purus lectus malesuada libero, sit amet commodo magna eros quis urna. Nunc viverra imperdiet enim. Fusce est. Vivamus a tellus.</a:t>
            </a:r>
          </a:p>
          <a:p>
            <a:endParaRPr lang="pt-BR" dirty="0"/>
          </a:p>
          <a:p>
            <a:r>
              <a:rPr lang="pt-BR" dirty="0"/>
              <a:t>Pellentesque habitant morbi tristique senectus et netus et malesuada fames ac turpis egestas. Proin pharetra nonummy pede. Mauris et </a:t>
            </a:r>
            <a:r>
              <a:rPr lang="pt-BR" dirty="0" err="1"/>
              <a:t>orci</a:t>
            </a:r>
            <a:r>
              <a:rPr lang="pt-BR" dirty="0"/>
              <a:t>.</a:t>
            </a:r>
          </a:p>
        </p:txBody>
      </p:sp>
      <p:sp>
        <p:nvSpPr>
          <p:cNvPr id="7" name="Paralelogramo 6">
            <a:extLst>
              <a:ext uri="{FF2B5EF4-FFF2-40B4-BE49-F238E27FC236}">
                <a16:creationId xmlns:a16="http://schemas.microsoft.com/office/drawing/2014/main" id="{4E762FD8-6918-2350-5EB3-4F8A0CF3CF17}"/>
              </a:ext>
            </a:extLst>
          </p:cNvPr>
          <p:cNvSpPr/>
          <p:nvPr/>
        </p:nvSpPr>
        <p:spPr>
          <a:xfrm>
            <a:off x="5840045" y="1878459"/>
            <a:ext cx="255955" cy="533141"/>
          </a:xfrm>
          <a:prstGeom prst="parallelogram">
            <a:avLst>
              <a:gd name="adj" fmla="val 6179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Forma Livre: Forma 2">
            <a:extLst>
              <a:ext uri="{FF2B5EF4-FFF2-40B4-BE49-F238E27FC236}">
                <a16:creationId xmlns:a16="http://schemas.microsoft.com/office/drawing/2014/main" id="{18907506-8721-8B8F-AB51-075715AE87E9}"/>
              </a:ext>
            </a:extLst>
          </p:cNvPr>
          <p:cNvSpPr/>
          <p:nvPr/>
        </p:nvSpPr>
        <p:spPr>
          <a:xfrm>
            <a:off x="0" y="0"/>
            <a:ext cx="5689600" cy="6858000"/>
          </a:xfrm>
          <a:custGeom>
            <a:avLst/>
            <a:gdLst>
              <a:gd name="connsiteX0" fmla="*/ 0 w 5689600"/>
              <a:gd name="connsiteY0" fmla="*/ 0 h 6858000"/>
              <a:gd name="connsiteX1" fmla="*/ 5689600 w 5689600"/>
              <a:gd name="connsiteY1" fmla="*/ 0 h 6858000"/>
              <a:gd name="connsiteX2" fmla="*/ 3975100 w 5689600"/>
              <a:gd name="connsiteY2" fmla="*/ 6858000 h 6858000"/>
              <a:gd name="connsiteX3" fmla="*/ 0 w 56896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89600" h="6858000">
                <a:moveTo>
                  <a:pt x="0" y="0"/>
                </a:moveTo>
                <a:lnTo>
                  <a:pt x="5689600" y="0"/>
                </a:lnTo>
                <a:lnTo>
                  <a:pt x="3975100" y="6858000"/>
                </a:lnTo>
                <a:lnTo>
                  <a:pt x="0" y="6858000"/>
                </a:lnTo>
                <a:close/>
              </a:path>
            </a:pathLst>
          </a:custGeom>
          <a:gradFill>
            <a:gsLst>
              <a:gs pos="0">
                <a:schemeClr val="accent4">
                  <a:lumMod val="50000"/>
                  <a:alpha val="0"/>
                </a:schemeClr>
              </a:gs>
              <a:gs pos="100000">
                <a:schemeClr val="accent4">
                  <a:lumMod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Tree>
    <p:extLst>
      <p:ext uri="{BB962C8B-B14F-4D97-AF65-F5344CB8AC3E}">
        <p14:creationId xmlns:p14="http://schemas.microsoft.com/office/powerpoint/2010/main" val="862586801"/>
      </p:ext>
    </p:extLst>
  </p:cSld>
  <p:clrMapOvr>
    <a:masterClrMapping/>
  </p:clrMapOvr>
  <p:transition spd="slow">
    <p:strips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m 7" descr="Uma imagem contendo no interior, teto, piso, edifício&#10;&#10;Descrição gerada automaticamente">
            <a:extLst>
              <a:ext uri="{FF2B5EF4-FFF2-40B4-BE49-F238E27FC236}">
                <a16:creationId xmlns:a16="http://schemas.microsoft.com/office/drawing/2014/main" id="{03AA09D7-17D2-93DE-BA6C-25D7411C738D}"/>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Effect>
                      <a14:brightnessContrast bright="-40000"/>
                    </a14:imgEffect>
                  </a14:imgLayer>
                </a14:imgProps>
              </a:ext>
              <a:ext uri="{28A0092B-C50C-407E-A947-70E740481C1C}">
                <a14:useLocalDpi xmlns:a14="http://schemas.microsoft.com/office/drawing/2010/main" val="0"/>
              </a:ext>
            </a:extLst>
          </a:blip>
          <a:srcRect t="7868" b="7868"/>
          <a:stretch/>
        </p:blipFill>
        <p:spPr>
          <a:xfrm>
            <a:off x="0" y="0"/>
            <a:ext cx="12192000" cy="6858000"/>
          </a:xfrm>
          <a:prstGeom prst="rect">
            <a:avLst/>
          </a:prstGeom>
        </p:spPr>
      </p:pic>
      <p:sp>
        <p:nvSpPr>
          <p:cNvPr id="37" name="Retângulo 36">
            <a:extLst>
              <a:ext uri="{FF2B5EF4-FFF2-40B4-BE49-F238E27FC236}">
                <a16:creationId xmlns:a16="http://schemas.microsoft.com/office/drawing/2014/main" id="{23B909C9-7BD0-4289-D669-84E82D245D4E}"/>
              </a:ext>
            </a:extLst>
          </p:cNvPr>
          <p:cNvSpPr/>
          <p:nvPr/>
        </p:nvSpPr>
        <p:spPr>
          <a:xfrm rot="10800000">
            <a:off x="0" y="-2"/>
            <a:ext cx="12192000" cy="6857999"/>
          </a:xfrm>
          <a:prstGeom prst="rect">
            <a:avLst/>
          </a:prstGeom>
          <a:gradFill>
            <a:gsLst>
              <a:gs pos="0">
                <a:schemeClr val="accent4">
                  <a:lumMod val="50000"/>
                  <a:alpha val="25000"/>
                </a:schemeClr>
              </a:gs>
              <a:gs pos="100000">
                <a:schemeClr val="accent4">
                  <a:lumMod val="50000"/>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5" name="Paralelogramo 4">
            <a:extLst>
              <a:ext uri="{FF2B5EF4-FFF2-40B4-BE49-F238E27FC236}">
                <a16:creationId xmlns:a16="http://schemas.microsoft.com/office/drawing/2014/main" id="{942043E9-45ED-58A6-391A-B0A10B8688B9}"/>
              </a:ext>
            </a:extLst>
          </p:cNvPr>
          <p:cNvSpPr/>
          <p:nvPr/>
        </p:nvSpPr>
        <p:spPr>
          <a:xfrm>
            <a:off x="4332787" y="2191650"/>
            <a:ext cx="3526426" cy="1632031"/>
          </a:xfrm>
          <a:prstGeom prst="parallelogram">
            <a:avLst>
              <a:gd name="adj" fmla="val 0"/>
            </a:avLst>
          </a:prstGeom>
          <a:solidFill>
            <a:schemeClr val="accent5"/>
          </a:solidFill>
          <a:ln>
            <a:noFill/>
          </a:ln>
          <a:effectLst>
            <a:outerShdw blurRad="2540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 name="Título 1">
            <a:extLst>
              <a:ext uri="{FF2B5EF4-FFF2-40B4-BE49-F238E27FC236}">
                <a16:creationId xmlns:a16="http://schemas.microsoft.com/office/drawing/2014/main" id="{C59472E3-6201-5F9F-7AE8-1A4CF7C10CA3}"/>
              </a:ext>
            </a:extLst>
          </p:cNvPr>
          <p:cNvSpPr>
            <a:spLocks noGrp="1"/>
          </p:cNvSpPr>
          <p:nvPr>
            <p:ph type="title"/>
          </p:nvPr>
        </p:nvSpPr>
        <p:spPr>
          <a:xfrm>
            <a:off x="4436962" y="2328177"/>
            <a:ext cx="3318076" cy="1325563"/>
          </a:xfrm>
        </p:spPr>
        <p:txBody>
          <a:bodyPr/>
          <a:lstStyle/>
          <a:p>
            <a:pPr algn="ctr"/>
            <a:r>
              <a:rPr lang="pt-BR" dirty="0">
                <a:solidFill>
                  <a:schemeClr val="accent1">
                    <a:lumMod val="50000"/>
                  </a:schemeClr>
                </a:solidFill>
                <a:latin typeface="+mn-lt"/>
              </a:rPr>
              <a:t>ATRIBUTOS</a:t>
            </a:r>
            <a:br>
              <a:rPr lang="pt-BR" dirty="0">
                <a:solidFill>
                  <a:schemeClr val="accent1">
                    <a:lumMod val="50000"/>
                  </a:schemeClr>
                </a:solidFill>
              </a:rPr>
            </a:br>
            <a:r>
              <a:rPr lang="pt-BR" dirty="0">
                <a:solidFill>
                  <a:schemeClr val="accent1">
                    <a:lumMod val="50000"/>
                  </a:schemeClr>
                </a:solidFill>
              </a:rPr>
              <a:t>ANALISADOS</a:t>
            </a:r>
          </a:p>
        </p:txBody>
      </p:sp>
      <p:sp>
        <p:nvSpPr>
          <p:cNvPr id="6" name="CaixaDeTexto 5">
            <a:extLst>
              <a:ext uri="{FF2B5EF4-FFF2-40B4-BE49-F238E27FC236}">
                <a16:creationId xmlns:a16="http://schemas.microsoft.com/office/drawing/2014/main" id="{CC72259A-886E-8631-B1B5-EB41D1102E44}"/>
              </a:ext>
            </a:extLst>
          </p:cNvPr>
          <p:cNvSpPr txBox="1"/>
          <p:nvPr/>
        </p:nvSpPr>
        <p:spPr>
          <a:xfrm>
            <a:off x="4556567" y="4023345"/>
            <a:ext cx="2893671" cy="1200329"/>
          </a:xfrm>
          <a:prstGeom prst="rect">
            <a:avLst/>
          </a:prstGeom>
          <a:noFill/>
        </p:spPr>
        <p:txBody>
          <a:bodyPr wrap="square" rtlCol="0">
            <a:spAutoFit/>
          </a:bodyPr>
          <a:lstStyle/>
          <a:p>
            <a:pPr algn="ctr"/>
            <a:r>
              <a:rPr lang="pt-BR" dirty="0">
                <a:solidFill>
                  <a:schemeClr val="bg1"/>
                </a:solidFill>
              </a:rPr>
              <a:t>Lorem ipsum dolor sit amet, consectetuer adipiscing elit. Maecenas porttitor congue massa.</a:t>
            </a:r>
          </a:p>
        </p:txBody>
      </p:sp>
      <p:grpSp>
        <p:nvGrpSpPr>
          <p:cNvPr id="4" name="Agrupar 3">
            <a:extLst>
              <a:ext uri="{FF2B5EF4-FFF2-40B4-BE49-F238E27FC236}">
                <a16:creationId xmlns:a16="http://schemas.microsoft.com/office/drawing/2014/main" id="{538E3D43-B99E-B30D-ACE4-7D84DDF693CA}"/>
              </a:ext>
            </a:extLst>
          </p:cNvPr>
          <p:cNvGrpSpPr/>
          <p:nvPr/>
        </p:nvGrpSpPr>
        <p:grpSpPr>
          <a:xfrm>
            <a:off x="8107495" y="537442"/>
            <a:ext cx="3766772" cy="2529399"/>
            <a:chOff x="8107495" y="537442"/>
            <a:chExt cx="3766772" cy="2529399"/>
          </a:xfrm>
        </p:grpSpPr>
        <p:sp>
          <p:nvSpPr>
            <p:cNvPr id="19" name="Retângulo 8">
              <a:extLst>
                <a:ext uri="{FF2B5EF4-FFF2-40B4-BE49-F238E27FC236}">
                  <a16:creationId xmlns:a16="http://schemas.microsoft.com/office/drawing/2014/main" id="{E58D1811-9FD2-25F8-4CC5-22796A4586BC}"/>
                </a:ext>
              </a:extLst>
            </p:cNvPr>
            <p:cNvSpPr/>
            <p:nvPr/>
          </p:nvSpPr>
          <p:spPr>
            <a:xfrm rot="16200000" flipH="1">
              <a:off x="8107495" y="1623306"/>
              <a:ext cx="1115251" cy="1115251"/>
            </a:xfrm>
            <a:custGeom>
              <a:avLst/>
              <a:gdLst>
                <a:gd name="connsiteX0" fmla="*/ 0 w 1115251"/>
                <a:gd name="connsiteY0" fmla="*/ 0 h 1115251"/>
                <a:gd name="connsiteX1" fmla="*/ 1115251 w 1115251"/>
                <a:gd name="connsiteY1" fmla="*/ 0 h 1115251"/>
                <a:gd name="connsiteX2" fmla="*/ 1115251 w 1115251"/>
                <a:gd name="connsiteY2" fmla="*/ 1115251 h 1115251"/>
                <a:gd name="connsiteX3" fmla="*/ 0 w 1115251"/>
                <a:gd name="connsiteY3" fmla="*/ 1115251 h 1115251"/>
                <a:gd name="connsiteX4" fmla="*/ 0 w 1115251"/>
                <a:gd name="connsiteY4" fmla="*/ 0 h 1115251"/>
                <a:gd name="connsiteX0" fmla="*/ 1115251 w 1206691"/>
                <a:gd name="connsiteY0" fmla="*/ 1115251 h 1206691"/>
                <a:gd name="connsiteX1" fmla="*/ 0 w 1206691"/>
                <a:gd name="connsiteY1" fmla="*/ 1115251 h 1206691"/>
                <a:gd name="connsiteX2" fmla="*/ 0 w 1206691"/>
                <a:gd name="connsiteY2" fmla="*/ 0 h 1206691"/>
                <a:gd name="connsiteX3" fmla="*/ 1115251 w 1206691"/>
                <a:gd name="connsiteY3" fmla="*/ 0 h 1206691"/>
                <a:gd name="connsiteX4" fmla="*/ 1206691 w 1206691"/>
                <a:gd name="connsiteY4" fmla="*/ 1206691 h 1206691"/>
                <a:gd name="connsiteX0" fmla="*/ 1115251 w 1115251"/>
                <a:gd name="connsiteY0" fmla="*/ 1115251 h 1115251"/>
                <a:gd name="connsiteX1" fmla="*/ 0 w 1115251"/>
                <a:gd name="connsiteY1" fmla="*/ 1115251 h 1115251"/>
                <a:gd name="connsiteX2" fmla="*/ 0 w 1115251"/>
                <a:gd name="connsiteY2" fmla="*/ 0 h 1115251"/>
                <a:gd name="connsiteX3" fmla="*/ 1115251 w 1115251"/>
                <a:gd name="connsiteY3" fmla="*/ 0 h 1115251"/>
                <a:gd name="connsiteX0" fmla="*/ 0 w 1115251"/>
                <a:gd name="connsiteY0" fmla="*/ 1115251 h 1115251"/>
                <a:gd name="connsiteX1" fmla="*/ 0 w 1115251"/>
                <a:gd name="connsiteY1" fmla="*/ 0 h 1115251"/>
                <a:gd name="connsiteX2" fmla="*/ 1115251 w 1115251"/>
                <a:gd name="connsiteY2" fmla="*/ 0 h 1115251"/>
              </a:gdLst>
              <a:ahLst/>
              <a:cxnLst>
                <a:cxn ang="0">
                  <a:pos x="connsiteX0" y="connsiteY0"/>
                </a:cxn>
                <a:cxn ang="0">
                  <a:pos x="connsiteX1" y="connsiteY1"/>
                </a:cxn>
                <a:cxn ang="0">
                  <a:pos x="connsiteX2" y="connsiteY2"/>
                </a:cxn>
              </a:cxnLst>
              <a:rect l="l" t="t" r="r" b="b"/>
              <a:pathLst>
                <a:path w="1115251" h="1115251">
                  <a:moveTo>
                    <a:pt x="0" y="1115251"/>
                  </a:moveTo>
                  <a:lnTo>
                    <a:pt x="0" y="0"/>
                  </a:lnTo>
                  <a:lnTo>
                    <a:pt x="1115251" y="0"/>
                  </a:lnTo>
                </a:path>
              </a:pathLst>
            </a:custGeom>
            <a:noFill/>
            <a:ln w="76200">
              <a:gradFill flip="none" rotWithShape="1">
                <a:gsLst>
                  <a:gs pos="6000">
                    <a:schemeClr val="accent3">
                      <a:alpha val="0"/>
                    </a:schemeClr>
                  </a:gs>
                  <a:gs pos="100000">
                    <a:schemeClr val="accent3"/>
                  </a:gs>
                </a:gsLst>
                <a:lin ang="10800000" scaled="1"/>
                <a:tileRect/>
              </a:gra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Paralelogramo 17">
              <a:extLst>
                <a:ext uri="{FF2B5EF4-FFF2-40B4-BE49-F238E27FC236}">
                  <a16:creationId xmlns:a16="http://schemas.microsoft.com/office/drawing/2014/main" id="{CBB0CA0B-5F01-5CED-5D6C-5AE6C724512C}"/>
                </a:ext>
              </a:extLst>
            </p:cNvPr>
            <p:cNvSpPr/>
            <p:nvPr/>
          </p:nvSpPr>
          <p:spPr>
            <a:xfrm>
              <a:off x="8571629" y="1115467"/>
              <a:ext cx="3302638" cy="1015677"/>
            </a:xfrm>
            <a:prstGeom prst="parallelogram">
              <a:avLst/>
            </a:prstGeom>
            <a:gradFill flip="none" rotWithShape="1">
              <a:gsLst>
                <a:gs pos="40000">
                  <a:schemeClr val="accent4"/>
                </a:gs>
                <a:gs pos="93000">
                  <a:schemeClr val="accent4">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0" name="CaixaDeTexto 19">
              <a:extLst>
                <a:ext uri="{FF2B5EF4-FFF2-40B4-BE49-F238E27FC236}">
                  <a16:creationId xmlns:a16="http://schemas.microsoft.com/office/drawing/2014/main" id="{33A5364A-CC13-2D6E-B53C-48ED1A570FBC}"/>
                </a:ext>
              </a:extLst>
            </p:cNvPr>
            <p:cNvSpPr txBox="1"/>
            <p:nvPr/>
          </p:nvSpPr>
          <p:spPr>
            <a:xfrm>
              <a:off x="8702803" y="2328177"/>
              <a:ext cx="2847372" cy="738664"/>
            </a:xfrm>
            <a:prstGeom prst="rect">
              <a:avLst/>
            </a:prstGeom>
            <a:noFill/>
          </p:spPr>
          <p:txBody>
            <a:bodyPr wrap="square" rtlCol="0">
              <a:spAutoFit/>
            </a:bodyPr>
            <a:lstStyle/>
            <a:p>
              <a:r>
                <a:rPr lang="pt-BR" sz="1400" dirty="0">
                  <a:solidFill>
                    <a:schemeClr val="bg1"/>
                  </a:solidFill>
                </a:rPr>
                <a:t>Lorem ipsum dolor sit amet, consectetuer adipiscing elit. Maecenas porttitor congue massa.</a:t>
              </a:r>
            </a:p>
          </p:txBody>
        </p:sp>
        <p:sp>
          <p:nvSpPr>
            <p:cNvPr id="21" name="CaixaDeTexto 20">
              <a:extLst>
                <a:ext uri="{FF2B5EF4-FFF2-40B4-BE49-F238E27FC236}">
                  <a16:creationId xmlns:a16="http://schemas.microsoft.com/office/drawing/2014/main" id="{FB127EE4-903A-0FAF-165C-09EAF2BF7BC3}"/>
                </a:ext>
              </a:extLst>
            </p:cNvPr>
            <p:cNvSpPr txBox="1"/>
            <p:nvPr/>
          </p:nvSpPr>
          <p:spPr>
            <a:xfrm>
              <a:off x="11196387" y="537442"/>
              <a:ext cx="609462" cy="584775"/>
            </a:xfrm>
            <a:prstGeom prst="rect">
              <a:avLst/>
            </a:prstGeom>
            <a:noFill/>
          </p:spPr>
          <p:txBody>
            <a:bodyPr wrap="none" rtlCol="0">
              <a:spAutoFit/>
            </a:bodyPr>
            <a:lstStyle/>
            <a:p>
              <a:r>
                <a:rPr lang="pt-BR" sz="3200" dirty="0">
                  <a:solidFill>
                    <a:schemeClr val="bg1"/>
                  </a:solidFill>
                  <a:latin typeface="+mj-lt"/>
                </a:rPr>
                <a:t>02</a:t>
              </a:r>
            </a:p>
          </p:txBody>
        </p:sp>
        <p:sp>
          <p:nvSpPr>
            <p:cNvPr id="22" name="CaixaDeTexto 21">
              <a:extLst>
                <a:ext uri="{FF2B5EF4-FFF2-40B4-BE49-F238E27FC236}">
                  <a16:creationId xmlns:a16="http://schemas.microsoft.com/office/drawing/2014/main" id="{051B2738-033A-B6E0-B9D2-B891B774D1C8}"/>
                </a:ext>
              </a:extLst>
            </p:cNvPr>
            <p:cNvSpPr txBox="1"/>
            <p:nvPr/>
          </p:nvSpPr>
          <p:spPr>
            <a:xfrm>
              <a:off x="9779321" y="1392472"/>
              <a:ext cx="1691490" cy="461665"/>
            </a:xfrm>
            <a:prstGeom prst="rect">
              <a:avLst/>
            </a:prstGeom>
            <a:noFill/>
          </p:spPr>
          <p:txBody>
            <a:bodyPr wrap="none" rtlCol="0" anchor="ctr">
              <a:spAutoFit/>
            </a:bodyPr>
            <a:lstStyle/>
            <a:p>
              <a:pPr algn="r"/>
              <a:r>
                <a:rPr lang="pt-BR" sz="2400" dirty="0">
                  <a:solidFill>
                    <a:schemeClr val="accent1">
                      <a:lumMod val="50000"/>
                    </a:schemeClr>
                  </a:solidFill>
                  <a:latin typeface="+mj-lt"/>
                </a:rPr>
                <a:t>TEXTO AQUI</a:t>
              </a:r>
            </a:p>
          </p:txBody>
        </p:sp>
        <p:sp>
          <p:nvSpPr>
            <p:cNvPr id="32" name="Paralelogramo 31">
              <a:extLst>
                <a:ext uri="{FF2B5EF4-FFF2-40B4-BE49-F238E27FC236}">
                  <a16:creationId xmlns:a16="http://schemas.microsoft.com/office/drawing/2014/main" id="{7EBD87D2-10B3-7BF2-F282-ABABC518480C}"/>
                </a:ext>
              </a:extLst>
            </p:cNvPr>
            <p:cNvSpPr/>
            <p:nvPr/>
          </p:nvSpPr>
          <p:spPr>
            <a:xfrm>
              <a:off x="11550175" y="1115467"/>
              <a:ext cx="324092" cy="1015677"/>
            </a:xfrm>
            <a:prstGeom prst="parallelogram">
              <a:avLst>
                <a:gd name="adj" fmla="val 77902"/>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28" name="Agrupar 27">
            <a:extLst>
              <a:ext uri="{FF2B5EF4-FFF2-40B4-BE49-F238E27FC236}">
                <a16:creationId xmlns:a16="http://schemas.microsoft.com/office/drawing/2014/main" id="{A77A114C-EBB7-52B8-4298-C9DB99A0FA96}"/>
              </a:ext>
            </a:extLst>
          </p:cNvPr>
          <p:cNvGrpSpPr/>
          <p:nvPr/>
        </p:nvGrpSpPr>
        <p:grpSpPr>
          <a:xfrm>
            <a:off x="8107495" y="3591521"/>
            <a:ext cx="3766772" cy="2554188"/>
            <a:chOff x="8107495" y="3591521"/>
            <a:chExt cx="3766772" cy="2554188"/>
          </a:xfrm>
        </p:grpSpPr>
        <p:sp>
          <p:nvSpPr>
            <p:cNvPr id="24" name="Retângulo 8">
              <a:extLst>
                <a:ext uri="{FF2B5EF4-FFF2-40B4-BE49-F238E27FC236}">
                  <a16:creationId xmlns:a16="http://schemas.microsoft.com/office/drawing/2014/main" id="{6394FCB5-76A8-FA11-777D-148845B0164C}"/>
                </a:ext>
              </a:extLst>
            </p:cNvPr>
            <p:cNvSpPr/>
            <p:nvPr/>
          </p:nvSpPr>
          <p:spPr>
            <a:xfrm rot="10800000" flipH="1">
              <a:off x="8107495" y="3591521"/>
              <a:ext cx="1115251" cy="1115251"/>
            </a:xfrm>
            <a:custGeom>
              <a:avLst/>
              <a:gdLst>
                <a:gd name="connsiteX0" fmla="*/ 0 w 1115251"/>
                <a:gd name="connsiteY0" fmla="*/ 0 h 1115251"/>
                <a:gd name="connsiteX1" fmla="*/ 1115251 w 1115251"/>
                <a:gd name="connsiteY1" fmla="*/ 0 h 1115251"/>
                <a:gd name="connsiteX2" fmla="*/ 1115251 w 1115251"/>
                <a:gd name="connsiteY2" fmla="*/ 1115251 h 1115251"/>
                <a:gd name="connsiteX3" fmla="*/ 0 w 1115251"/>
                <a:gd name="connsiteY3" fmla="*/ 1115251 h 1115251"/>
                <a:gd name="connsiteX4" fmla="*/ 0 w 1115251"/>
                <a:gd name="connsiteY4" fmla="*/ 0 h 1115251"/>
                <a:gd name="connsiteX0" fmla="*/ 1115251 w 1206691"/>
                <a:gd name="connsiteY0" fmla="*/ 1115251 h 1206691"/>
                <a:gd name="connsiteX1" fmla="*/ 0 w 1206691"/>
                <a:gd name="connsiteY1" fmla="*/ 1115251 h 1206691"/>
                <a:gd name="connsiteX2" fmla="*/ 0 w 1206691"/>
                <a:gd name="connsiteY2" fmla="*/ 0 h 1206691"/>
                <a:gd name="connsiteX3" fmla="*/ 1115251 w 1206691"/>
                <a:gd name="connsiteY3" fmla="*/ 0 h 1206691"/>
                <a:gd name="connsiteX4" fmla="*/ 1206691 w 1206691"/>
                <a:gd name="connsiteY4" fmla="*/ 1206691 h 1206691"/>
                <a:gd name="connsiteX0" fmla="*/ 1115251 w 1115251"/>
                <a:gd name="connsiteY0" fmla="*/ 1115251 h 1115251"/>
                <a:gd name="connsiteX1" fmla="*/ 0 w 1115251"/>
                <a:gd name="connsiteY1" fmla="*/ 1115251 h 1115251"/>
                <a:gd name="connsiteX2" fmla="*/ 0 w 1115251"/>
                <a:gd name="connsiteY2" fmla="*/ 0 h 1115251"/>
                <a:gd name="connsiteX3" fmla="*/ 1115251 w 1115251"/>
                <a:gd name="connsiteY3" fmla="*/ 0 h 1115251"/>
                <a:gd name="connsiteX0" fmla="*/ 0 w 1115251"/>
                <a:gd name="connsiteY0" fmla="*/ 1115251 h 1115251"/>
                <a:gd name="connsiteX1" fmla="*/ 0 w 1115251"/>
                <a:gd name="connsiteY1" fmla="*/ 0 h 1115251"/>
                <a:gd name="connsiteX2" fmla="*/ 1115251 w 1115251"/>
                <a:gd name="connsiteY2" fmla="*/ 0 h 1115251"/>
              </a:gdLst>
              <a:ahLst/>
              <a:cxnLst>
                <a:cxn ang="0">
                  <a:pos x="connsiteX0" y="connsiteY0"/>
                </a:cxn>
                <a:cxn ang="0">
                  <a:pos x="connsiteX1" y="connsiteY1"/>
                </a:cxn>
                <a:cxn ang="0">
                  <a:pos x="connsiteX2" y="connsiteY2"/>
                </a:cxn>
              </a:cxnLst>
              <a:rect l="l" t="t" r="r" b="b"/>
              <a:pathLst>
                <a:path w="1115251" h="1115251">
                  <a:moveTo>
                    <a:pt x="0" y="1115251"/>
                  </a:moveTo>
                  <a:lnTo>
                    <a:pt x="0" y="0"/>
                  </a:lnTo>
                  <a:lnTo>
                    <a:pt x="1115251" y="0"/>
                  </a:lnTo>
                </a:path>
              </a:pathLst>
            </a:custGeom>
            <a:noFill/>
            <a:ln w="76200">
              <a:gradFill flip="none" rotWithShape="1">
                <a:gsLst>
                  <a:gs pos="9000">
                    <a:schemeClr val="accent3">
                      <a:alpha val="0"/>
                    </a:schemeClr>
                  </a:gs>
                  <a:gs pos="100000">
                    <a:schemeClr val="accent3"/>
                  </a:gs>
                </a:gsLst>
                <a:lin ang="16200000" scaled="1"/>
                <a:tileRect/>
              </a:gra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Paralelogramo 22">
              <a:extLst>
                <a:ext uri="{FF2B5EF4-FFF2-40B4-BE49-F238E27FC236}">
                  <a16:creationId xmlns:a16="http://schemas.microsoft.com/office/drawing/2014/main" id="{CF8A4800-8F29-5F64-C47E-0C7761967FEE}"/>
                </a:ext>
              </a:extLst>
            </p:cNvPr>
            <p:cNvSpPr/>
            <p:nvPr/>
          </p:nvSpPr>
          <p:spPr>
            <a:xfrm>
              <a:off x="8571629" y="4194335"/>
              <a:ext cx="3302638" cy="1015677"/>
            </a:xfrm>
            <a:prstGeom prst="parallelogram">
              <a:avLst/>
            </a:prstGeom>
            <a:gradFill flip="none" rotWithShape="1">
              <a:gsLst>
                <a:gs pos="40000">
                  <a:schemeClr val="accent4"/>
                </a:gs>
                <a:gs pos="93000">
                  <a:schemeClr val="accent4">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5" name="CaixaDeTexto 24">
              <a:extLst>
                <a:ext uri="{FF2B5EF4-FFF2-40B4-BE49-F238E27FC236}">
                  <a16:creationId xmlns:a16="http://schemas.microsoft.com/office/drawing/2014/main" id="{0F70DDCF-0BF5-635A-52FB-94E144C3CD14}"/>
                </a:ext>
              </a:extLst>
            </p:cNvPr>
            <p:cNvSpPr txBox="1"/>
            <p:nvPr/>
          </p:nvSpPr>
          <p:spPr>
            <a:xfrm>
              <a:off x="8702803" y="5407045"/>
              <a:ext cx="2847372" cy="738664"/>
            </a:xfrm>
            <a:prstGeom prst="rect">
              <a:avLst/>
            </a:prstGeom>
            <a:noFill/>
          </p:spPr>
          <p:txBody>
            <a:bodyPr wrap="square" rtlCol="0">
              <a:spAutoFit/>
            </a:bodyPr>
            <a:lstStyle/>
            <a:p>
              <a:r>
                <a:rPr lang="pt-BR" sz="1400" dirty="0">
                  <a:solidFill>
                    <a:schemeClr val="bg1"/>
                  </a:solidFill>
                </a:rPr>
                <a:t>Lorem ipsum dolor sit amet, consectetuer adipiscing elit. Maecenas porttitor congue massa.</a:t>
              </a:r>
            </a:p>
          </p:txBody>
        </p:sp>
        <p:sp>
          <p:nvSpPr>
            <p:cNvPr id="26" name="CaixaDeTexto 25">
              <a:extLst>
                <a:ext uri="{FF2B5EF4-FFF2-40B4-BE49-F238E27FC236}">
                  <a16:creationId xmlns:a16="http://schemas.microsoft.com/office/drawing/2014/main" id="{EC250619-35D8-037C-E555-CE26A3790B83}"/>
                </a:ext>
              </a:extLst>
            </p:cNvPr>
            <p:cNvSpPr txBox="1"/>
            <p:nvPr/>
          </p:nvSpPr>
          <p:spPr>
            <a:xfrm>
              <a:off x="11196387" y="3616310"/>
              <a:ext cx="636713" cy="584775"/>
            </a:xfrm>
            <a:prstGeom prst="rect">
              <a:avLst/>
            </a:prstGeom>
            <a:noFill/>
          </p:spPr>
          <p:txBody>
            <a:bodyPr wrap="none" rtlCol="0">
              <a:spAutoFit/>
            </a:bodyPr>
            <a:lstStyle/>
            <a:p>
              <a:r>
                <a:rPr lang="pt-BR" sz="3200" dirty="0">
                  <a:solidFill>
                    <a:schemeClr val="bg1"/>
                  </a:solidFill>
                  <a:latin typeface="+mj-lt"/>
                </a:rPr>
                <a:t>04</a:t>
              </a:r>
            </a:p>
          </p:txBody>
        </p:sp>
        <p:sp>
          <p:nvSpPr>
            <p:cNvPr id="27" name="CaixaDeTexto 26">
              <a:extLst>
                <a:ext uri="{FF2B5EF4-FFF2-40B4-BE49-F238E27FC236}">
                  <a16:creationId xmlns:a16="http://schemas.microsoft.com/office/drawing/2014/main" id="{B6448FD6-C79C-D4E0-A736-07BC6B829CD8}"/>
                </a:ext>
              </a:extLst>
            </p:cNvPr>
            <p:cNvSpPr txBox="1"/>
            <p:nvPr/>
          </p:nvSpPr>
          <p:spPr>
            <a:xfrm>
              <a:off x="9779321" y="4471340"/>
              <a:ext cx="1691490" cy="461665"/>
            </a:xfrm>
            <a:prstGeom prst="rect">
              <a:avLst/>
            </a:prstGeom>
            <a:noFill/>
          </p:spPr>
          <p:txBody>
            <a:bodyPr wrap="none" rtlCol="0" anchor="ctr">
              <a:spAutoFit/>
            </a:bodyPr>
            <a:lstStyle/>
            <a:p>
              <a:pPr algn="r"/>
              <a:r>
                <a:rPr lang="pt-BR" sz="2400" dirty="0">
                  <a:solidFill>
                    <a:schemeClr val="accent1">
                      <a:lumMod val="50000"/>
                    </a:schemeClr>
                  </a:solidFill>
                  <a:latin typeface="+mj-lt"/>
                </a:rPr>
                <a:t>TEXTO AQUI</a:t>
              </a:r>
            </a:p>
          </p:txBody>
        </p:sp>
        <p:sp>
          <p:nvSpPr>
            <p:cNvPr id="34" name="Paralelogramo 33">
              <a:extLst>
                <a:ext uri="{FF2B5EF4-FFF2-40B4-BE49-F238E27FC236}">
                  <a16:creationId xmlns:a16="http://schemas.microsoft.com/office/drawing/2014/main" id="{046209F1-78F4-8344-C944-8C91DBEAEE7D}"/>
                </a:ext>
              </a:extLst>
            </p:cNvPr>
            <p:cNvSpPr/>
            <p:nvPr/>
          </p:nvSpPr>
          <p:spPr>
            <a:xfrm>
              <a:off x="11550175" y="4194333"/>
              <a:ext cx="324092" cy="1015677"/>
            </a:xfrm>
            <a:prstGeom prst="parallelogram">
              <a:avLst>
                <a:gd name="adj" fmla="val 77902"/>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3" name="Agrupar 2">
            <a:extLst>
              <a:ext uri="{FF2B5EF4-FFF2-40B4-BE49-F238E27FC236}">
                <a16:creationId xmlns:a16="http://schemas.microsoft.com/office/drawing/2014/main" id="{E95D95B8-6A0F-9C6A-2E6D-25CFE93A09EE}"/>
              </a:ext>
            </a:extLst>
          </p:cNvPr>
          <p:cNvGrpSpPr/>
          <p:nvPr/>
        </p:nvGrpSpPr>
        <p:grpSpPr>
          <a:xfrm>
            <a:off x="323505" y="537442"/>
            <a:ext cx="3580943" cy="2529399"/>
            <a:chOff x="323505" y="537442"/>
            <a:chExt cx="3580943" cy="2529399"/>
          </a:xfrm>
        </p:grpSpPr>
        <p:sp>
          <p:nvSpPr>
            <p:cNvPr id="9" name="Retângulo 8">
              <a:extLst>
                <a:ext uri="{FF2B5EF4-FFF2-40B4-BE49-F238E27FC236}">
                  <a16:creationId xmlns:a16="http://schemas.microsoft.com/office/drawing/2014/main" id="{F59289E4-817C-F9A7-103E-F284912901A5}"/>
                </a:ext>
              </a:extLst>
            </p:cNvPr>
            <p:cNvSpPr/>
            <p:nvPr/>
          </p:nvSpPr>
          <p:spPr>
            <a:xfrm rot="5400000">
              <a:off x="2789197" y="1623306"/>
              <a:ext cx="1115251" cy="1115251"/>
            </a:xfrm>
            <a:custGeom>
              <a:avLst/>
              <a:gdLst>
                <a:gd name="connsiteX0" fmla="*/ 0 w 1115251"/>
                <a:gd name="connsiteY0" fmla="*/ 0 h 1115251"/>
                <a:gd name="connsiteX1" fmla="*/ 1115251 w 1115251"/>
                <a:gd name="connsiteY1" fmla="*/ 0 h 1115251"/>
                <a:gd name="connsiteX2" fmla="*/ 1115251 w 1115251"/>
                <a:gd name="connsiteY2" fmla="*/ 1115251 h 1115251"/>
                <a:gd name="connsiteX3" fmla="*/ 0 w 1115251"/>
                <a:gd name="connsiteY3" fmla="*/ 1115251 h 1115251"/>
                <a:gd name="connsiteX4" fmla="*/ 0 w 1115251"/>
                <a:gd name="connsiteY4" fmla="*/ 0 h 1115251"/>
                <a:gd name="connsiteX0" fmla="*/ 1115251 w 1206691"/>
                <a:gd name="connsiteY0" fmla="*/ 1115251 h 1206691"/>
                <a:gd name="connsiteX1" fmla="*/ 0 w 1206691"/>
                <a:gd name="connsiteY1" fmla="*/ 1115251 h 1206691"/>
                <a:gd name="connsiteX2" fmla="*/ 0 w 1206691"/>
                <a:gd name="connsiteY2" fmla="*/ 0 h 1206691"/>
                <a:gd name="connsiteX3" fmla="*/ 1115251 w 1206691"/>
                <a:gd name="connsiteY3" fmla="*/ 0 h 1206691"/>
                <a:gd name="connsiteX4" fmla="*/ 1206691 w 1206691"/>
                <a:gd name="connsiteY4" fmla="*/ 1206691 h 1206691"/>
                <a:gd name="connsiteX0" fmla="*/ 1115251 w 1115251"/>
                <a:gd name="connsiteY0" fmla="*/ 1115251 h 1115251"/>
                <a:gd name="connsiteX1" fmla="*/ 0 w 1115251"/>
                <a:gd name="connsiteY1" fmla="*/ 1115251 h 1115251"/>
                <a:gd name="connsiteX2" fmla="*/ 0 w 1115251"/>
                <a:gd name="connsiteY2" fmla="*/ 0 h 1115251"/>
                <a:gd name="connsiteX3" fmla="*/ 1115251 w 1115251"/>
                <a:gd name="connsiteY3" fmla="*/ 0 h 1115251"/>
                <a:gd name="connsiteX0" fmla="*/ 0 w 1115251"/>
                <a:gd name="connsiteY0" fmla="*/ 1115251 h 1115251"/>
                <a:gd name="connsiteX1" fmla="*/ 0 w 1115251"/>
                <a:gd name="connsiteY1" fmla="*/ 0 h 1115251"/>
                <a:gd name="connsiteX2" fmla="*/ 1115251 w 1115251"/>
                <a:gd name="connsiteY2" fmla="*/ 0 h 1115251"/>
              </a:gdLst>
              <a:ahLst/>
              <a:cxnLst>
                <a:cxn ang="0">
                  <a:pos x="connsiteX0" y="connsiteY0"/>
                </a:cxn>
                <a:cxn ang="0">
                  <a:pos x="connsiteX1" y="connsiteY1"/>
                </a:cxn>
                <a:cxn ang="0">
                  <a:pos x="connsiteX2" y="connsiteY2"/>
                </a:cxn>
              </a:cxnLst>
              <a:rect l="l" t="t" r="r" b="b"/>
              <a:pathLst>
                <a:path w="1115251" h="1115251">
                  <a:moveTo>
                    <a:pt x="0" y="1115251"/>
                  </a:moveTo>
                  <a:lnTo>
                    <a:pt x="0" y="0"/>
                  </a:lnTo>
                  <a:lnTo>
                    <a:pt x="1115251" y="0"/>
                  </a:lnTo>
                </a:path>
              </a:pathLst>
            </a:custGeom>
            <a:noFill/>
            <a:ln w="76200">
              <a:gradFill flip="none" rotWithShape="1">
                <a:gsLst>
                  <a:gs pos="6000">
                    <a:schemeClr val="accent3">
                      <a:alpha val="0"/>
                    </a:schemeClr>
                  </a:gs>
                  <a:gs pos="100000">
                    <a:schemeClr val="accent3"/>
                  </a:gs>
                </a:gsLst>
                <a:lin ang="10800000" scaled="1"/>
                <a:tileRect/>
              </a:gra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Paralelogramo 6">
              <a:extLst>
                <a:ext uri="{FF2B5EF4-FFF2-40B4-BE49-F238E27FC236}">
                  <a16:creationId xmlns:a16="http://schemas.microsoft.com/office/drawing/2014/main" id="{86014EB6-4A87-BF72-8A49-34729933D9FC}"/>
                </a:ext>
              </a:extLst>
            </p:cNvPr>
            <p:cNvSpPr/>
            <p:nvPr/>
          </p:nvSpPr>
          <p:spPr>
            <a:xfrm>
              <a:off x="324017" y="1115467"/>
              <a:ext cx="3302638" cy="1015677"/>
            </a:xfrm>
            <a:prstGeom prst="parallelogram">
              <a:avLst/>
            </a:prstGeom>
            <a:gradFill flip="none" rotWithShape="1">
              <a:gsLst>
                <a:gs pos="40000">
                  <a:schemeClr val="accent4"/>
                </a:gs>
                <a:gs pos="93000">
                  <a:schemeClr val="accent4">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0" name="CaixaDeTexto 9">
              <a:extLst>
                <a:ext uri="{FF2B5EF4-FFF2-40B4-BE49-F238E27FC236}">
                  <a16:creationId xmlns:a16="http://schemas.microsoft.com/office/drawing/2014/main" id="{EDC5CD80-E561-EFCC-D185-7B8CD0EDE23E}"/>
                </a:ext>
              </a:extLst>
            </p:cNvPr>
            <p:cNvSpPr txBox="1"/>
            <p:nvPr/>
          </p:nvSpPr>
          <p:spPr>
            <a:xfrm>
              <a:off x="455191" y="2328177"/>
              <a:ext cx="2847372" cy="738664"/>
            </a:xfrm>
            <a:prstGeom prst="rect">
              <a:avLst/>
            </a:prstGeom>
            <a:noFill/>
          </p:spPr>
          <p:txBody>
            <a:bodyPr wrap="square" rtlCol="0">
              <a:spAutoFit/>
            </a:bodyPr>
            <a:lstStyle/>
            <a:p>
              <a:pPr algn="r"/>
              <a:r>
                <a:rPr lang="pt-BR" sz="1400" dirty="0">
                  <a:solidFill>
                    <a:schemeClr val="bg1"/>
                  </a:solidFill>
                </a:rPr>
                <a:t>Lorem ipsum dolor sit amet, consectetuer adipiscing elit. Maecenas porttitor congue massa.</a:t>
              </a:r>
            </a:p>
          </p:txBody>
        </p:sp>
        <p:sp>
          <p:nvSpPr>
            <p:cNvPr id="11" name="CaixaDeTexto 10">
              <a:extLst>
                <a:ext uri="{FF2B5EF4-FFF2-40B4-BE49-F238E27FC236}">
                  <a16:creationId xmlns:a16="http://schemas.microsoft.com/office/drawing/2014/main" id="{366E42A2-3364-6208-D0AF-7A6A2791DB35}"/>
                </a:ext>
              </a:extLst>
            </p:cNvPr>
            <p:cNvSpPr txBox="1"/>
            <p:nvPr/>
          </p:nvSpPr>
          <p:spPr>
            <a:xfrm>
              <a:off x="550506" y="537442"/>
              <a:ext cx="530915" cy="584775"/>
            </a:xfrm>
            <a:prstGeom prst="rect">
              <a:avLst/>
            </a:prstGeom>
            <a:noFill/>
          </p:spPr>
          <p:txBody>
            <a:bodyPr wrap="none" rtlCol="0">
              <a:spAutoFit/>
            </a:bodyPr>
            <a:lstStyle/>
            <a:p>
              <a:r>
                <a:rPr lang="pt-BR" sz="3200" dirty="0">
                  <a:solidFill>
                    <a:schemeClr val="bg1"/>
                  </a:solidFill>
                  <a:latin typeface="+mj-lt"/>
                </a:rPr>
                <a:t>01</a:t>
              </a:r>
            </a:p>
          </p:txBody>
        </p:sp>
        <p:sp>
          <p:nvSpPr>
            <p:cNvPr id="12" name="CaixaDeTexto 11">
              <a:extLst>
                <a:ext uri="{FF2B5EF4-FFF2-40B4-BE49-F238E27FC236}">
                  <a16:creationId xmlns:a16="http://schemas.microsoft.com/office/drawing/2014/main" id="{AD730D15-D5AF-6562-2C5A-477261BF8263}"/>
                </a:ext>
              </a:extLst>
            </p:cNvPr>
            <p:cNvSpPr txBox="1"/>
            <p:nvPr/>
          </p:nvSpPr>
          <p:spPr>
            <a:xfrm>
              <a:off x="742624" y="1392472"/>
              <a:ext cx="1691490" cy="461665"/>
            </a:xfrm>
            <a:prstGeom prst="rect">
              <a:avLst/>
            </a:prstGeom>
            <a:noFill/>
          </p:spPr>
          <p:txBody>
            <a:bodyPr wrap="none" rtlCol="0" anchor="ctr">
              <a:spAutoFit/>
            </a:bodyPr>
            <a:lstStyle/>
            <a:p>
              <a:r>
                <a:rPr lang="pt-BR" sz="2400" dirty="0">
                  <a:solidFill>
                    <a:schemeClr val="accent1">
                      <a:lumMod val="50000"/>
                    </a:schemeClr>
                  </a:solidFill>
                  <a:latin typeface="+mj-lt"/>
                </a:rPr>
                <a:t>TEXTO AQUI</a:t>
              </a:r>
            </a:p>
          </p:txBody>
        </p:sp>
        <p:sp>
          <p:nvSpPr>
            <p:cNvPr id="35" name="Paralelogramo 34">
              <a:extLst>
                <a:ext uri="{FF2B5EF4-FFF2-40B4-BE49-F238E27FC236}">
                  <a16:creationId xmlns:a16="http://schemas.microsoft.com/office/drawing/2014/main" id="{91E446CD-6F2E-FF99-2E85-802EF1514B08}"/>
                </a:ext>
              </a:extLst>
            </p:cNvPr>
            <p:cNvSpPr/>
            <p:nvPr/>
          </p:nvSpPr>
          <p:spPr>
            <a:xfrm>
              <a:off x="323505" y="1115467"/>
              <a:ext cx="324092" cy="1015677"/>
            </a:xfrm>
            <a:prstGeom prst="parallelogram">
              <a:avLst>
                <a:gd name="adj" fmla="val 77902"/>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29" name="Agrupar 28">
            <a:extLst>
              <a:ext uri="{FF2B5EF4-FFF2-40B4-BE49-F238E27FC236}">
                <a16:creationId xmlns:a16="http://schemas.microsoft.com/office/drawing/2014/main" id="{CCAF12A4-373F-7719-791C-596F3B103512}"/>
              </a:ext>
            </a:extLst>
          </p:cNvPr>
          <p:cNvGrpSpPr/>
          <p:nvPr/>
        </p:nvGrpSpPr>
        <p:grpSpPr>
          <a:xfrm>
            <a:off x="323505" y="3591521"/>
            <a:ext cx="3580943" cy="2554188"/>
            <a:chOff x="323505" y="3591521"/>
            <a:chExt cx="3580943" cy="2554188"/>
          </a:xfrm>
        </p:grpSpPr>
        <p:sp>
          <p:nvSpPr>
            <p:cNvPr id="14" name="Retângulo 8">
              <a:extLst>
                <a:ext uri="{FF2B5EF4-FFF2-40B4-BE49-F238E27FC236}">
                  <a16:creationId xmlns:a16="http://schemas.microsoft.com/office/drawing/2014/main" id="{643DC02F-ACFE-E7BF-1AEB-EFC2BF1D0DA0}"/>
                </a:ext>
              </a:extLst>
            </p:cNvPr>
            <p:cNvSpPr/>
            <p:nvPr/>
          </p:nvSpPr>
          <p:spPr>
            <a:xfrm rot="10800000">
              <a:off x="2789197" y="3591521"/>
              <a:ext cx="1115251" cy="1115251"/>
            </a:xfrm>
            <a:custGeom>
              <a:avLst/>
              <a:gdLst>
                <a:gd name="connsiteX0" fmla="*/ 0 w 1115251"/>
                <a:gd name="connsiteY0" fmla="*/ 0 h 1115251"/>
                <a:gd name="connsiteX1" fmla="*/ 1115251 w 1115251"/>
                <a:gd name="connsiteY1" fmla="*/ 0 h 1115251"/>
                <a:gd name="connsiteX2" fmla="*/ 1115251 w 1115251"/>
                <a:gd name="connsiteY2" fmla="*/ 1115251 h 1115251"/>
                <a:gd name="connsiteX3" fmla="*/ 0 w 1115251"/>
                <a:gd name="connsiteY3" fmla="*/ 1115251 h 1115251"/>
                <a:gd name="connsiteX4" fmla="*/ 0 w 1115251"/>
                <a:gd name="connsiteY4" fmla="*/ 0 h 1115251"/>
                <a:gd name="connsiteX0" fmla="*/ 1115251 w 1206691"/>
                <a:gd name="connsiteY0" fmla="*/ 1115251 h 1206691"/>
                <a:gd name="connsiteX1" fmla="*/ 0 w 1206691"/>
                <a:gd name="connsiteY1" fmla="*/ 1115251 h 1206691"/>
                <a:gd name="connsiteX2" fmla="*/ 0 w 1206691"/>
                <a:gd name="connsiteY2" fmla="*/ 0 h 1206691"/>
                <a:gd name="connsiteX3" fmla="*/ 1115251 w 1206691"/>
                <a:gd name="connsiteY3" fmla="*/ 0 h 1206691"/>
                <a:gd name="connsiteX4" fmla="*/ 1206691 w 1206691"/>
                <a:gd name="connsiteY4" fmla="*/ 1206691 h 1206691"/>
                <a:gd name="connsiteX0" fmla="*/ 1115251 w 1115251"/>
                <a:gd name="connsiteY0" fmla="*/ 1115251 h 1115251"/>
                <a:gd name="connsiteX1" fmla="*/ 0 w 1115251"/>
                <a:gd name="connsiteY1" fmla="*/ 1115251 h 1115251"/>
                <a:gd name="connsiteX2" fmla="*/ 0 w 1115251"/>
                <a:gd name="connsiteY2" fmla="*/ 0 h 1115251"/>
                <a:gd name="connsiteX3" fmla="*/ 1115251 w 1115251"/>
                <a:gd name="connsiteY3" fmla="*/ 0 h 1115251"/>
                <a:gd name="connsiteX0" fmla="*/ 0 w 1115251"/>
                <a:gd name="connsiteY0" fmla="*/ 1115251 h 1115251"/>
                <a:gd name="connsiteX1" fmla="*/ 0 w 1115251"/>
                <a:gd name="connsiteY1" fmla="*/ 0 h 1115251"/>
                <a:gd name="connsiteX2" fmla="*/ 1115251 w 1115251"/>
                <a:gd name="connsiteY2" fmla="*/ 0 h 1115251"/>
              </a:gdLst>
              <a:ahLst/>
              <a:cxnLst>
                <a:cxn ang="0">
                  <a:pos x="connsiteX0" y="connsiteY0"/>
                </a:cxn>
                <a:cxn ang="0">
                  <a:pos x="connsiteX1" y="connsiteY1"/>
                </a:cxn>
                <a:cxn ang="0">
                  <a:pos x="connsiteX2" y="connsiteY2"/>
                </a:cxn>
              </a:cxnLst>
              <a:rect l="l" t="t" r="r" b="b"/>
              <a:pathLst>
                <a:path w="1115251" h="1115251">
                  <a:moveTo>
                    <a:pt x="0" y="1115251"/>
                  </a:moveTo>
                  <a:lnTo>
                    <a:pt x="0" y="0"/>
                  </a:lnTo>
                  <a:lnTo>
                    <a:pt x="1115251" y="0"/>
                  </a:lnTo>
                </a:path>
              </a:pathLst>
            </a:custGeom>
            <a:noFill/>
            <a:ln w="76200">
              <a:gradFill flip="none" rotWithShape="1">
                <a:gsLst>
                  <a:gs pos="9000">
                    <a:schemeClr val="accent3">
                      <a:alpha val="0"/>
                    </a:schemeClr>
                  </a:gs>
                  <a:gs pos="100000">
                    <a:schemeClr val="accent3"/>
                  </a:gs>
                </a:gsLst>
                <a:lin ang="16200000" scaled="1"/>
                <a:tileRect/>
              </a:gradFill>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Paralelogramo 12">
              <a:extLst>
                <a:ext uri="{FF2B5EF4-FFF2-40B4-BE49-F238E27FC236}">
                  <a16:creationId xmlns:a16="http://schemas.microsoft.com/office/drawing/2014/main" id="{58A337C5-64D9-A419-25B0-2341841EC97B}"/>
                </a:ext>
              </a:extLst>
            </p:cNvPr>
            <p:cNvSpPr/>
            <p:nvPr/>
          </p:nvSpPr>
          <p:spPr>
            <a:xfrm>
              <a:off x="324017" y="4194335"/>
              <a:ext cx="3302638" cy="1015677"/>
            </a:xfrm>
            <a:prstGeom prst="parallelogram">
              <a:avLst/>
            </a:prstGeom>
            <a:gradFill flip="none" rotWithShape="1">
              <a:gsLst>
                <a:gs pos="40000">
                  <a:schemeClr val="accent4"/>
                </a:gs>
                <a:gs pos="93000">
                  <a:schemeClr val="accent4">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CaixaDeTexto 14">
              <a:extLst>
                <a:ext uri="{FF2B5EF4-FFF2-40B4-BE49-F238E27FC236}">
                  <a16:creationId xmlns:a16="http://schemas.microsoft.com/office/drawing/2014/main" id="{12D977A5-CCD2-C6CF-8C43-29070F6E7E1E}"/>
                </a:ext>
              </a:extLst>
            </p:cNvPr>
            <p:cNvSpPr txBox="1"/>
            <p:nvPr/>
          </p:nvSpPr>
          <p:spPr>
            <a:xfrm>
              <a:off x="455191" y="5407045"/>
              <a:ext cx="2847372" cy="738664"/>
            </a:xfrm>
            <a:prstGeom prst="rect">
              <a:avLst/>
            </a:prstGeom>
            <a:noFill/>
          </p:spPr>
          <p:txBody>
            <a:bodyPr wrap="square" rtlCol="0">
              <a:spAutoFit/>
            </a:bodyPr>
            <a:lstStyle/>
            <a:p>
              <a:pPr algn="r"/>
              <a:r>
                <a:rPr lang="pt-BR" sz="1400" dirty="0">
                  <a:solidFill>
                    <a:schemeClr val="bg1"/>
                  </a:solidFill>
                </a:rPr>
                <a:t>Lorem ipsum dolor sit amet, consectetuer adipiscing elit. Maecenas porttitor congue massa.</a:t>
              </a:r>
            </a:p>
          </p:txBody>
        </p:sp>
        <p:sp>
          <p:nvSpPr>
            <p:cNvPr id="16" name="CaixaDeTexto 15">
              <a:extLst>
                <a:ext uri="{FF2B5EF4-FFF2-40B4-BE49-F238E27FC236}">
                  <a16:creationId xmlns:a16="http://schemas.microsoft.com/office/drawing/2014/main" id="{650AD04C-D4FD-89CC-6F14-54953A5986B2}"/>
                </a:ext>
              </a:extLst>
            </p:cNvPr>
            <p:cNvSpPr txBox="1"/>
            <p:nvPr/>
          </p:nvSpPr>
          <p:spPr>
            <a:xfrm>
              <a:off x="550506" y="3616310"/>
              <a:ext cx="603050" cy="584775"/>
            </a:xfrm>
            <a:prstGeom prst="rect">
              <a:avLst/>
            </a:prstGeom>
            <a:noFill/>
          </p:spPr>
          <p:txBody>
            <a:bodyPr wrap="none" rtlCol="0">
              <a:spAutoFit/>
            </a:bodyPr>
            <a:lstStyle/>
            <a:p>
              <a:r>
                <a:rPr lang="pt-BR" sz="3200" dirty="0">
                  <a:solidFill>
                    <a:schemeClr val="bg1"/>
                  </a:solidFill>
                  <a:latin typeface="+mj-lt"/>
                </a:rPr>
                <a:t>03</a:t>
              </a:r>
            </a:p>
          </p:txBody>
        </p:sp>
        <p:sp>
          <p:nvSpPr>
            <p:cNvPr id="17" name="CaixaDeTexto 16">
              <a:extLst>
                <a:ext uri="{FF2B5EF4-FFF2-40B4-BE49-F238E27FC236}">
                  <a16:creationId xmlns:a16="http://schemas.microsoft.com/office/drawing/2014/main" id="{E4EE9B2C-43CB-71DE-E97F-9CE76214F233}"/>
                </a:ext>
              </a:extLst>
            </p:cNvPr>
            <p:cNvSpPr txBox="1"/>
            <p:nvPr/>
          </p:nvSpPr>
          <p:spPr>
            <a:xfrm>
              <a:off x="742624" y="4471340"/>
              <a:ext cx="1691490" cy="461665"/>
            </a:xfrm>
            <a:prstGeom prst="rect">
              <a:avLst/>
            </a:prstGeom>
            <a:noFill/>
          </p:spPr>
          <p:txBody>
            <a:bodyPr wrap="none" rtlCol="0" anchor="ctr">
              <a:spAutoFit/>
            </a:bodyPr>
            <a:lstStyle/>
            <a:p>
              <a:r>
                <a:rPr lang="pt-BR" sz="2400" dirty="0">
                  <a:solidFill>
                    <a:schemeClr val="accent1">
                      <a:lumMod val="50000"/>
                    </a:schemeClr>
                  </a:solidFill>
                  <a:latin typeface="+mj-lt"/>
                </a:rPr>
                <a:t>TEXTO AQUI</a:t>
              </a:r>
            </a:p>
          </p:txBody>
        </p:sp>
        <p:sp>
          <p:nvSpPr>
            <p:cNvPr id="36" name="Paralelogramo 35">
              <a:extLst>
                <a:ext uri="{FF2B5EF4-FFF2-40B4-BE49-F238E27FC236}">
                  <a16:creationId xmlns:a16="http://schemas.microsoft.com/office/drawing/2014/main" id="{80E80948-2E5B-E8EE-430B-0FEA6E95D40A}"/>
                </a:ext>
              </a:extLst>
            </p:cNvPr>
            <p:cNvSpPr/>
            <p:nvPr/>
          </p:nvSpPr>
          <p:spPr>
            <a:xfrm>
              <a:off x="323505" y="4194333"/>
              <a:ext cx="324092" cy="1015677"/>
            </a:xfrm>
            <a:prstGeom prst="parallelogram">
              <a:avLst>
                <a:gd name="adj" fmla="val 77902"/>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Tree>
    <p:extLst>
      <p:ext uri="{BB962C8B-B14F-4D97-AF65-F5344CB8AC3E}">
        <p14:creationId xmlns:p14="http://schemas.microsoft.com/office/powerpoint/2010/main" val="904137407"/>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50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100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1000"/>
                                        <p:tgtEl>
                                          <p:spTgt spid="29"/>
                                        </p:tgtEl>
                                      </p:cBhvr>
                                    </p:animEffect>
                                    <p:anim calcmode="lin" valueType="num">
                                      <p:cBhvr>
                                        <p:cTn id="18" dur="1000" fill="hold"/>
                                        <p:tgtEl>
                                          <p:spTgt spid="29"/>
                                        </p:tgtEl>
                                        <p:attrNameLst>
                                          <p:attrName>ppt_x</p:attrName>
                                        </p:attrNameLst>
                                      </p:cBhvr>
                                      <p:tavLst>
                                        <p:tav tm="0">
                                          <p:val>
                                            <p:strVal val="#ppt_x"/>
                                          </p:val>
                                        </p:tav>
                                        <p:tav tm="100000">
                                          <p:val>
                                            <p:strVal val="#ppt_x"/>
                                          </p:val>
                                        </p:tav>
                                      </p:tavLst>
                                    </p:anim>
                                    <p:anim calcmode="lin" valueType="num">
                                      <p:cBhvr>
                                        <p:cTn id="19" dur="1000" fill="hold"/>
                                        <p:tgtEl>
                                          <p:spTgt spid="29"/>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150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1000"/>
                                        <p:tgtEl>
                                          <p:spTgt spid="28"/>
                                        </p:tgtEl>
                                      </p:cBhvr>
                                    </p:animEffect>
                                    <p:anim calcmode="lin" valueType="num">
                                      <p:cBhvr>
                                        <p:cTn id="23" dur="1000" fill="hold"/>
                                        <p:tgtEl>
                                          <p:spTgt spid="28"/>
                                        </p:tgtEl>
                                        <p:attrNameLst>
                                          <p:attrName>ppt_x</p:attrName>
                                        </p:attrNameLst>
                                      </p:cBhvr>
                                      <p:tavLst>
                                        <p:tav tm="0">
                                          <p:val>
                                            <p:strVal val="#ppt_x"/>
                                          </p:val>
                                        </p:tav>
                                        <p:tav tm="100000">
                                          <p:val>
                                            <p:strVal val="#ppt_x"/>
                                          </p:val>
                                        </p:tav>
                                      </p:tavLst>
                                    </p:anim>
                                    <p:anim calcmode="lin" valueType="num">
                                      <p:cBhvr>
                                        <p:cTn id="24"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Paralelogramo 21">
            <a:extLst>
              <a:ext uri="{FF2B5EF4-FFF2-40B4-BE49-F238E27FC236}">
                <a16:creationId xmlns:a16="http://schemas.microsoft.com/office/drawing/2014/main" id="{A377BECD-66BD-1A82-57C4-D4CEB15745D5}"/>
              </a:ext>
            </a:extLst>
          </p:cNvPr>
          <p:cNvSpPr/>
          <p:nvPr/>
        </p:nvSpPr>
        <p:spPr>
          <a:xfrm>
            <a:off x="0" y="1859208"/>
            <a:ext cx="12192000" cy="4998792"/>
          </a:xfrm>
          <a:prstGeom prst="parallelogram">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2" name="Título 1">
            <a:extLst>
              <a:ext uri="{FF2B5EF4-FFF2-40B4-BE49-F238E27FC236}">
                <a16:creationId xmlns:a16="http://schemas.microsoft.com/office/drawing/2014/main" id="{A6694447-C27F-A8E8-F85C-1CAD3A8B03E6}"/>
              </a:ext>
            </a:extLst>
          </p:cNvPr>
          <p:cNvSpPr>
            <a:spLocks noGrp="1"/>
          </p:cNvSpPr>
          <p:nvPr>
            <p:ph type="title"/>
          </p:nvPr>
        </p:nvSpPr>
        <p:spPr/>
        <p:txBody>
          <a:bodyPr/>
          <a:lstStyle/>
          <a:p>
            <a:pPr algn="ctr"/>
            <a:r>
              <a:rPr lang="pt-BR" dirty="0">
                <a:latin typeface="+mn-lt"/>
              </a:rPr>
              <a:t>ANÁLISE</a:t>
            </a:r>
            <a:r>
              <a:rPr lang="pt-BR" dirty="0"/>
              <a:t> </a:t>
            </a:r>
            <a:r>
              <a:rPr lang="pt-BR" dirty="0">
                <a:solidFill>
                  <a:schemeClr val="accent1"/>
                </a:solidFill>
              </a:rPr>
              <a:t>COMPORTAMENTAL</a:t>
            </a:r>
          </a:p>
        </p:txBody>
      </p:sp>
      <p:grpSp>
        <p:nvGrpSpPr>
          <p:cNvPr id="18" name="Agrupar 17">
            <a:extLst>
              <a:ext uri="{FF2B5EF4-FFF2-40B4-BE49-F238E27FC236}">
                <a16:creationId xmlns:a16="http://schemas.microsoft.com/office/drawing/2014/main" id="{03569244-355A-1BD4-A25E-7A7810BDA0EC}"/>
              </a:ext>
            </a:extLst>
          </p:cNvPr>
          <p:cNvGrpSpPr/>
          <p:nvPr/>
        </p:nvGrpSpPr>
        <p:grpSpPr>
          <a:xfrm>
            <a:off x="7872514" y="2275949"/>
            <a:ext cx="2696902" cy="3745244"/>
            <a:chOff x="7872514" y="2275949"/>
            <a:chExt cx="2696902" cy="3745244"/>
          </a:xfrm>
        </p:grpSpPr>
        <p:sp>
          <p:nvSpPr>
            <p:cNvPr id="9" name="Paralelogramo 8">
              <a:extLst>
                <a:ext uri="{FF2B5EF4-FFF2-40B4-BE49-F238E27FC236}">
                  <a16:creationId xmlns:a16="http://schemas.microsoft.com/office/drawing/2014/main" id="{E3ECD456-42AA-4268-1A5B-A2572FAE101C}"/>
                </a:ext>
              </a:extLst>
            </p:cNvPr>
            <p:cNvSpPr/>
            <p:nvPr/>
          </p:nvSpPr>
          <p:spPr>
            <a:xfrm>
              <a:off x="7995572" y="2691679"/>
              <a:ext cx="2454643" cy="1845597"/>
            </a:xfrm>
            <a:prstGeom prst="parallelogram">
              <a:avLst/>
            </a:prstGeom>
            <a:blipFill>
              <a:blip r:embed="rId2"/>
              <a:srcRect/>
              <a:stretch>
                <a:fillRect l="-36812" t="-26972" r="-36812" b="-26972"/>
              </a:stretch>
            </a:blipFill>
            <a:ln>
              <a:noFill/>
            </a:ln>
            <a:effectLst>
              <a:outerShdw blurRad="254000" sx="105000" sy="105000" algn="ct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0" name="Retângulo 9">
              <a:extLst>
                <a:ext uri="{FF2B5EF4-FFF2-40B4-BE49-F238E27FC236}">
                  <a16:creationId xmlns:a16="http://schemas.microsoft.com/office/drawing/2014/main" id="{A5065730-1D51-A627-A137-49FE13C1BBAB}"/>
                </a:ext>
              </a:extLst>
            </p:cNvPr>
            <p:cNvSpPr/>
            <p:nvPr/>
          </p:nvSpPr>
          <p:spPr>
            <a:xfrm>
              <a:off x="7995572" y="2275949"/>
              <a:ext cx="831458" cy="831458"/>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CaixaDeTexto 10">
              <a:extLst>
                <a:ext uri="{FF2B5EF4-FFF2-40B4-BE49-F238E27FC236}">
                  <a16:creationId xmlns:a16="http://schemas.microsoft.com/office/drawing/2014/main" id="{C76B895C-27F0-B519-0910-5AB8308AACC8}"/>
                </a:ext>
              </a:extLst>
            </p:cNvPr>
            <p:cNvSpPr txBox="1"/>
            <p:nvPr/>
          </p:nvSpPr>
          <p:spPr>
            <a:xfrm>
              <a:off x="8670498" y="4728531"/>
              <a:ext cx="1104790" cy="369332"/>
            </a:xfrm>
            <a:prstGeom prst="rect">
              <a:avLst/>
            </a:prstGeom>
            <a:noFill/>
          </p:spPr>
          <p:txBody>
            <a:bodyPr wrap="none" rtlCol="0">
              <a:spAutoFit/>
            </a:bodyPr>
            <a:lstStyle/>
            <a:p>
              <a:pPr algn="ctr"/>
              <a:r>
                <a:rPr lang="pt-BR" b="1" dirty="0"/>
                <a:t>Título aqui</a:t>
              </a:r>
            </a:p>
          </p:txBody>
        </p:sp>
        <p:sp>
          <p:nvSpPr>
            <p:cNvPr id="12" name="CaixaDeTexto 11">
              <a:extLst>
                <a:ext uri="{FF2B5EF4-FFF2-40B4-BE49-F238E27FC236}">
                  <a16:creationId xmlns:a16="http://schemas.microsoft.com/office/drawing/2014/main" id="{A8F16315-6B43-803B-8F43-E9C8AA53AD46}"/>
                </a:ext>
              </a:extLst>
            </p:cNvPr>
            <p:cNvSpPr txBox="1"/>
            <p:nvPr/>
          </p:nvSpPr>
          <p:spPr>
            <a:xfrm>
              <a:off x="7872514" y="5097863"/>
              <a:ext cx="2696902" cy="923330"/>
            </a:xfrm>
            <a:prstGeom prst="rect">
              <a:avLst/>
            </a:prstGeom>
            <a:noFill/>
          </p:spPr>
          <p:txBody>
            <a:bodyPr wrap="square" rtlCol="0">
              <a:spAutoFit/>
            </a:bodyPr>
            <a:lstStyle/>
            <a:p>
              <a:pPr algn="ctr"/>
              <a:r>
                <a:rPr lang="pt-BR" dirty="0"/>
                <a:t>Lorem ipsum dolor sit amet, consectetuer adipiscing elit. Maecenas </a:t>
              </a:r>
              <a:r>
                <a:rPr lang="pt-BR" dirty="0" err="1"/>
                <a:t>porttitor</a:t>
              </a:r>
              <a:r>
                <a:rPr lang="pt-BR" dirty="0"/>
                <a:t> </a:t>
              </a:r>
              <a:r>
                <a:rPr lang="pt-BR" dirty="0" err="1"/>
                <a:t>congue</a:t>
              </a:r>
              <a:r>
                <a:rPr lang="pt-BR" dirty="0"/>
                <a:t>.</a:t>
              </a:r>
            </a:p>
          </p:txBody>
        </p:sp>
        <p:pic>
          <p:nvPicPr>
            <p:cNvPr id="17" name="Gráfico 16" descr="Grupo de homens com preenchimento sólido">
              <a:extLst>
                <a:ext uri="{FF2B5EF4-FFF2-40B4-BE49-F238E27FC236}">
                  <a16:creationId xmlns:a16="http://schemas.microsoft.com/office/drawing/2014/main" id="{98A4293C-2999-3D2B-F0A0-65AA5E10E44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52104" y="2432481"/>
              <a:ext cx="518394" cy="518394"/>
            </a:xfrm>
            <a:prstGeom prst="rect">
              <a:avLst/>
            </a:prstGeom>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p:spPr>
        </p:pic>
      </p:grpSp>
      <p:grpSp>
        <p:nvGrpSpPr>
          <p:cNvPr id="5" name="Agrupar 4">
            <a:extLst>
              <a:ext uri="{FF2B5EF4-FFF2-40B4-BE49-F238E27FC236}">
                <a16:creationId xmlns:a16="http://schemas.microsoft.com/office/drawing/2014/main" id="{557B9A1E-E17C-C3DE-26B7-64B6C3B235F0}"/>
              </a:ext>
            </a:extLst>
          </p:cNvPr>
          <p:cNvGrpSpPr/>
          <p:nvPr/>
        </p:nvGrpSpPr>
        <p:grpSpPr>
          <a:xfrm>
            <a:off x="4745620" y="2275949"/>
            <a:ext cx="2696902" cy="3745244"/>
            <a:chOff x="4745620" y="2275949"/>
            <a:chExt cx="2696902" cy="3745244"/>
          </a:xfrm>
        </p:grpSpPr>
        <p:sp>
          <p:nvSpPr>
            <p:cNvPr id="4" name="Paralelogramo 3">
              <a:extLst>
                <a:ext uri="{FF2B5EF4-FFF2-40B4-BE49-F238E27FC236}">
                  <a16:creationId xmlns:a16="http://schemas.microsoft.com/office/drawing/2014/main" id="{20173401-DF52-2D06-B633-C518F8751A5C}"/>
                </a:ext>
              </a:extLst>
            </p:cNvPr>
            <p:cNvSpPr/>
            <p:nvPr/>
          </p:nvSpPr>
          <p:spPr>
            <a:xfrm>
              <a:off x="4868678" y="2691679"/>
              <a:ext cx="2454643" cy="1845597"/>
            </a:xfrm>
            <a:prstGeom prst="parallelogram">
              <a:avLst/>
            </a:prstGeom>
            <a:blipFill>
              <a:blip r:embed="rId5"/>
              <a:srcRect/>
              <a:stretch>
                <a:fillRect l="-69076" t="-21078" r="-22374" b="-48672"/>
              </a:stretch>
            </a:blipFill>
            <a:ln>
              <a:noFill/>
            </a:ln>
            <a:effectLst>
              <a:outerShdw blurRad="254000" sx="105000" sy="105000" algn="ct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6" name="Retângulo 5">
              <a:extLst>
                <a:ext uri="{FF2B5EF4-FFF2-40B4-BE49-F238E27FC236}">
                  <a16:creationId xmlns:a16="http://schemas.microsoft.com/office/drawing/2014/main" id="{DADEF652-FBFA-7599-954F-A57030427C4F}"/>
                </a:ext>
              </a:extLst>
            </p:cNvPr>
            <p:cNvSpPr/>
            <p:nvPr/>
          </p:nvSpPr>
          <p:spPr>
            <a:xfrm>
              <a:off x="4868678" y="2275949"/>
              <a:ext cx="831458" cy="831458"/>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CaixaDeTexto 6">
              <a:extLst>
                <a:ext uri="{FF2B5EF4-FFF2-40B4-BE49-F238E27FC236}">
                  <a16:creationId xmlns:a16="http://schemas.microsoft.com/office/drawing/2014/main" id="{0B10F925-4487-9733-AD56-2739BE21AC24}"/>
                </a:ext>
              </a:extLst>
            </p:cNvPr>
            <p:cNvSpPr txBox="1"/>
            <p:nvPr/>
          </p:nvSpPr>
          <p:spPr>
            <a:xfrm>
              <a:off x="5543604" y="4728531"/>
              <a:ext cx="1104790" cy="369332"/>
            </a:xfrm>
            <a:prstGeom prst="rect">
              <a:avLst/>
            </a:prstGeom>
            <a:noFill/>
          </p:spPr>
          <p:txBody>
            <a:bodyPr wrap="none" rtlCol="0">
              <a:spAutoFit/>
            </a:bodyPr>
            <a:lstStyle/>
            <a:p>
              <a:pPr algn="ctr"/>
              <a:r>
                <a:rPr lang="pt-BR" b="1" dirty="0"/>
                <a:t>Título aqui</a:t>
              </a:r>
            </a:p>
          </p:txBody>
        </p:sp>
        <p:sp>
          <p:nvSpPr>
            <p:cNvPr id="8" name="CaixaDeTexto 7">
              <a:extLst>
                <a:ext uri="{FF2B5EF4-FFF2-40B4-BE49-F238E27FC236}">
                  <a16:creationId xmlns:a16="http://schemas.microsoft.com/office/drawing/2014/main" id="{F8857A3C-D6DD-3F4D-626F-F67A0D93B515}"/>
                </a:ext>
              </a:extLst>
            </p:cNvPr>
            <p:cNvSpPr txBox="1"/>
            <p:nvPr/>
          </p:nvSpPr>
          <p:spPr>
            <a:xfrm>
              <a:off x="4745620" y="5097863"/>
              <a:ext cx="2696902" cy="923330"/>
            </a:xfrm>
            <a:prstGeom prst="rect">
              <a:avLst/>
            </a:prstGeom>
            <a:noFill/>
          </p:spPr>
          <p:txBody>
            <a:bodyPr wrap="square" rtlCol="0">
              <a:spAutoFit/>
            </a:bodyPr>
            <a:lstStyle/>
            <a:p>
              <a:pPr algn="ctr"/>
              <a:r>
                <a:rPr lang="pt-BR" dirty="0"/>
                <a:t>Lorem ipsum dolor sit amet, consectetuer adipiscing elit. Maecenas </a:t>
              </a:r>
              <a:r>
                <a:rPr lang="pt-BR" dirty="0" err="1"/>
                <a:t>porttitor</a:t>
              </a:r>
              <a:r>
                <a:rPr lang="pt-BR" dirty="0"/>
                <a:t> </a:t>
              </a:r>
              <a:r>
                <a:rPr lang="pt-BR" dirty="0" err="1"/>
                <a:t>congue</a:t>
              </a:r>
              <a:r>
                <a:rPr lang="pt-BR" dirty="0"/>
                <a:t>.</a:t>
              </a:r>
            </a:p>
          </p:txBody>
        </p:sp>
        <p:pic>
          <p:nvPicPr>
            <p:cNvPr id="19" name="Gráfico 18" descr="Chat">
              <a:extLst>
                <a:ext uri="{FF2B5EF4-FFF2-40B4-BE49-F238E27FC236}">
                  <a16:creationId xmlns:a16="http://schemas.microsoft.com/office/drawing/2014/main" id="{071B54FB-66D7-A0A9-6C13-32788B21111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025210" y="2432481"/>
              <a:ext cx="518394" cy="518394"/>
            </a:xfrm>
            <a:prstGeom prst="rect">
              <a:avLst/>
            </a:prstGeom>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p:spPr>
        </p:pic>
      </p:grpSp>
      <p:grpSp>
        <p:nvGrpSpPr>
          <p:cNvPr id="3" name="Agrupar 2">
            <a:extLst>
              <a:ext uri="{FF2B5EF4-FFF2-40B4-BE49-F238E27FC236}">
                <a16:creationId xmlns:a16="http://schemas.microsoft.com/office/drawing/2014/main" id="{70739424-F0AA-CFD0-C1C2-E001D5431E17}"/>
              </a:ext>
            </a:extLst>
          </p:cNvPr>
          <p:cNvGrpSpPr/>
          <p:nvPr/>
        </p:nvGrpSpPr>
        <p:grpSpPr>
          <a:xfrm>
            <a:off x="1604891" y="2275949"/>
            <a:ext cx="2696902" cy="3745244"/>
            <a:chOff x="1604891" y="2275949"/>
            <a:chExt cx="2696902" cy="3745244"/>
          </a:xfrm>
        </p:grpSpPr>
        <p:sp>
          <p:nvSpPr>
            <p:cNvPr id="13" name="Paralelogramo 12">
              <a:extLst>
                <a:ext uri="{FF2B5EF4-FFF2-40B4-BE49-F238E27FC236}">
                  <a16:creationId xmlns:a16="http://schemas.microsoft.com/office/drawing/2014/main" id="{F035EF14-2160-EDF0-7B89-CC682A0C8856}"/>
                </a:ext>
              </a:extLst>
            </p:cNvPr>
            <p:cNvSpPr/>
            <p:nvPr/>
          </p:nvSpPr>
          <p:spPr>
            <a:xfrm>
              <a:off x="1727949" y="2691679"/>
              <a:ext cx="2454643" cy="1845597"/>
            </a:xfrm>
            <a:prstGeom prst="parallelogram">
              <a:avLst/>
            </a:prstGeom>
            <a:blipFill>
              <a:blip r:embed="rId8"/>
              <a:srcRect/>
              <a:stretch>
                <a:fillRect l="-83002" t="-23888" r="-95420" b="-122978"/>
              </a:stretch>
            </a:blipFill>
            <a:ln>
              <a:noFill/>
            </a:ln>
            <a:effectLst>
              <a:outerShdw blurRad="254000" sx="105000" sy="105000" algn="ct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sp>
          <p:nvSpPr>
            <p:cNvPr id="14" name="Retângulo 13">
              <a:extLst>
                <a:ext uri="{FF2B5EF4-FFF2-40B4-BE49-F238E27FC236}">
                  <a16:creationId xmlns:a16="http://schemas.microsoft.com/office/drawing/2014/main" id="{E894AB47-39B0-54C3-FE9C-D2E766B811CC}"/>
                </a:ext>
              </a:extLst>
            </p:cNvPr>
            <p:cNvSpPr/>
            <p:nvPr/>
          </p:nvSpPr>
          <p:spPr>
            <a:xfrm>
              <a:off x="1727949" y="2275949"/>
              <a:ext cx="831458" cy="831458"/>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CaixaDeTexto 14">
              <a:extLst>
                <a:ext uri="{FF2B5EF4-FFF2-40B4-BE49-F238E27FC236}">
                  <a16:creationId xmlns:a16="http://schemas.microsoft.com/office/drawing/2014/main" id="{AA445F81-1DBD-98AD-6A0D-1A01B3A68595}"/>
                </a:ext>
              </a:extLst>
            </p:cNvPr>
            <p:cNvSpPr txBox="1"/>
            <p:nvPr/>
          </p:nvSpPr>
          <p:spPr>
            <a:xfrm>
              <a:off x="2402875" y="4728531"/>
              <a:ext cx="1104790" cy="369332"/>
            </a:xfrm>
            <a:prstGeom prst="rect">
              <a:avLst/>
            </a:prstGeom>
            <a:noFill/>
          </p:spPr>
          <p:txBody>
            <a:bodyPr wrap="none" rtlCol="0">
              <a:spAutoFit/>
            </a:bodyPr>
            <a:lstStyle/>
            <a:p>
              <a:pPr algn="ctr"/>
              <a:r>
                <a:rPr lang="pt-BR" b="1" dirty="0"/>
                <a:t>Título aqui</a:t>
              </a:r>
            </a:p>
          </p:txBody>
        </p:sp>
        <p:sp>
          <p:nvSpPr>
            <p:cNvPr id="16" name="CaixaDeTexto 15">
              <a:extLst>
                <a:ext uri="{FF2B5EF4-FFF2-40B4-BE49-F238E27FC236}">
                  <a16:creationId xmlns:a16="http://schemas.microsoft.com/office/drawing/2014/main" id="{16959A86-C55C-CB7F-010C-3796CC7FADD5}"/>
                </a:ext>
              </a:extLst>
            </p:cNvPr>
            <p:cNvSpPr txBox="1"/>
            <p:nvPr/>
          </p:nvSpPr>
          <p:spPr>
            <a:xfrm>
              <a:off x="1604891" y="5097863"/>
              <a:ext cx="2696902" cy="923330"/>
            </a:xfrm>
            <a:prstGeom prst="rect">
              <a:avLst/>
            </a:prstGeom>
            <a:noFill/>
          </p:spPr>
          <p:txBody>
            <a:bodyPr wrap="square" rtlCol="0">
              <a:spAutoFit/>
            </a:bodyPr>
            <a:lstStyle/>
            <a:p>
              <a:pPr algn="ctr"/>
              <a:r>
                <a:rPr lang="pt-BR" dirty="0"/>
                <a:t>Lorem ipsum dolor sit amet, consectetuer adipiscing elit. Maecenas </a:t>
              </a:r>
              <a:r>
                <a:rPr lang="pt-BR" dirty="0" err="1"/>
                <a:t>porttitor</a:t>
              </a:r>
              <a:r>
                <a:rPr lang="pt-BR" dirty="0"/>
                <a:t> </a:t>
              </a:r>
              <a:r>
                <a:rPr lang="pt-BR" dirty="0" err="1"/>
                <a:t>congue</a:t>
              </a:r>
              <a:r>
                <a:rPr lang="pt-BR" dirty="0"/>
                <a:t>.</a:t>
              </a:r>
            </a:p>
          </p:txBody>
        </p:sp>
        <p:pic>
          <p:nvPicPr>
            <p:cNvPr id="21" name="Gráfico 20" descr="Mãos aplaudindo com preenchimento sólido">
              <a:extLst>
                <a:ext uri="{FF2B5EF4-FFF2-40B4-BE49-F238E27FC236}">
                  <a16:creationId xmlns:a16="http://schemas.microsoft.com/office/drawing/2014/main" id="{7F81BCCC-B55E-92CE-7E7D-13D729B2D1C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884481" y="2432481"/>
              <a:ext cx="518394" cy="518394"/>
            </a:xfrm>
            <a:prstGeom prst="rect">
              <a:avLst/>
            </a:prstGeom>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p:spPr>
        </p:pic>
      </p:grpSp>
    </p:spTree>
    <p:extLst>
      <p:ext uri="{BB962C8B-B14F-4D97-AF65-F5344CB8AC3E}">
        <p14:creationId xmlns:p14="http://schemas.microsoft.com/office/powerpoint/2010/main" val="40641642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EF16A3-E9DE-2C73-6E37-C30B4F721B19}"/>
              </a:ext>
            </a:extLst>
          </p:cNvPr>
          <p:cNvSpPr>
            <a:spLocks noGrp="1"/>
          </p:cNvSpPr>
          <p:nvPr>
            <p:ph type="title"/>
          </p:nvPr>
        </p:nvSpPr>
        <p:spPr>
          <a:xfrm>
            <a:off x="398362" y="2766219"/>
            <a:ext cx="1881851" cy="1325563"/>
          </a:xfrm>
        </p:spPr>
        <p:txBody>
          <a:bodyPr/>
          <a:lstStyle/>
          <a:p>
            <a:r>
              <a:rPr lang="pt-BR" dirty="0">
                <a:latin typeface="+mn-lt"/>
              </a:rPr>
              <a:t>HARD</a:t>
            </a:r>
            <a:br>
              <a:rPr lang="pt-BR" dirty="0"/>
            </a:br>
            <a:r>
              <a:rPr lang="pt-BR" dirty="0">
                <a:solidFill>
                  <a:schemeClr val="accent1"/>
                </a:solidFill>
              </a:rPr>
              <a:t>SKILLS</a:t>
            </a:r>
          </a:p>
        </p:txBody>
      </p:sp>
      <p:grpSp>
        <p:nvGrpSpPr>
          <p:cNvPr id="7" name="Agrupar 6">
            <a:extLst>
              <a:ext uri="{FF2B5EF4-FFF2-40B4-BE49-F238E27FC236}">
                <a16:creationId xmlns:a16="http://schemas.microsoft.com/office/drawing/2014/main" id="{BA2CE92A-9364-1879-340B-5A060FFEF70C}"/>
              </a:ext>
            </a:extLst>
          </p:cNvPr>
          <p:cNvGrpSpPr/>
          <p:nvPr/>
        </p:nvGrpSpPr>
        <p:grpSpPr>
          <a:xfrm>
            <a:off x="2787250" y="2644168"/>
            <a:ext cx="4323226" cy="1569660"/>
            <a:chOff x="2787250" y="2644168"/>
            <a:chExt cx="4323226" cy="1569660"/>
          </a:xfrm>
        </p:grpSpPr>
        <p:sp>
          <p:nvSpPr>
            <p:cNvPr id="5" name="CaixaDeTexto 4">
              <a:extLst>
                <a:ext uri="{FF2B5EF4-FFF2-40B4-BE49-F238E27FC236}">
                  <a16:creationId xmlns:a16="http://schemas.microsoft.com/office/drawing/2014/main" id="{04C31546-EFE7-3705-69D6-A8AD8CE38CB5}"/>
                </a:ext>
              </a:extLst>
            </p:cNvPr>
            <p:cNvSpPr txBox="1"/>
            <p:nvPr/>
          </p:nvSpPr>
          <p:spPr>
            <a:xfrm>
              <a:off x="2787250" y="2644168"/>
              <a:ext cx="2789499" cy="1569660"/>
            </a:xfrm>
            <a:prstGeom prst="rect">
              <a:avLst/>
            </a:prstGeom>
            <a:noFill/>
          </p:spPr>
          <p:txBody>
            <a:bodyPr wrap="square" rtlCol="0" anchor="ctr">
              <a:spAutoFit/>
            </a:bodyPr>
            <a:lstStyle/>
            <a:p>
              <a:pPr algn="r"/>
              <a:r>
                <a:rPr lang="pt-BR" sz="2400" b="1" dirty="0"/>
                <a:t>Título aqui</a:t>
              </a:r>
            </a:p>
            <a:p>
              <a:pPr algn="r"/>
              <a:r>
                <a:rPr lang="pt-BR" dirty="0"/>
                <a:t>Lorem ipsum dolor sit amet, consectetuer adipiscing elit. Maecenas porttitor congue massa. </a:t>
              </a:r>
              <a:r>
                <a:rPr lang="pt-BR" dirty="0" err="1"/>
                <a:t>Fusce</a:t>
              </a:r>
              <a:r>
                <a:rPr lang="pt-BR" dirty="0"/>
                <a:t> </a:t>
              </a:r>
              <a:r>
                <a:rPr lang="pt-BR" dirty="0" err="1"/>
                <a:t>posuere</a:t>
              </a:r>
              <a:r>
                <a:rPr lang="pt-BR" dirty="0"/>
                <a:t>.</a:t>
              </a:r>
            </a:p>
          </p:txBody>
        </p:sp>
        <p:sp>
          <p:nvSpPr>
            <p:cNvPr id="4" name="Paralelogramo 3">
              <a:extLst>
                <a:ext uri="{FF2B5EF4-FFF2-40B4-BE49-F238E27FC236}">
                  <a16:creationId xmlns:a16="http://schemas.microsoft.com/office/drawing/2014/main" id="{1C006B3A-1134-74E4-5761-53CC976A7D60}"/>
                </a:ext>
              </a:extLst>
            </p:cNvPr>
            <p:cNvSpPr/>
            <p:nvPr/>
          </p:nvSpPr>
          <p:spPr>
            <a:xfrm>
              <a:off x="5894324" y="2971800"/>
              <a:ext cx="1216152" cy="914400"/>
            </a:xfrm>
            <a:prstGeom prst="parallelogram">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4800" dirty="0">
                  <a:latin typeface="+mj-lt"/>
                </a:rPr>
                <a:t>02</a:t>
              </a:r>
            </a:p>
          </p:txBody>
        </p:sp>
      </p:grpSp>
      <p:grpSp>
        <p:nvGrpSpPr>
          <p:cNvPr id="6" name="Agrupar 5">
            <a:extLst>
              <a:ext uri="{FF2B5EF4-FFF2-40B4-BE49-F238E27FC236}">
                <a16:creationId xmlns:a16="http://schemas.microsoft.com/office/drawing/2014/main" id="{9AFC2645-AF46-02EF-65C8-185DE41894A6}"/>
              </a:ext>
            </a:extLst>
          </p:cNvPr>
          <p:cNvGrpSpPr/>
          <p:nvPr/>
        </p:nvGrpSpPr>
        <p:grpSpPr>
          <a:xfrm>
            <a:off x="3227088" y="861665"/>
            <a:ext cx="4323226" cy="1569660"/>
            <a:chOff x="3227088" y="861665"/>
            <a:chExt cx="4323226" cy="1569660"/>
          </a:xfrm>
        </p:grpSpPr>
        <p:sp>
          <p:nvSpPr>
            <p:cNvPr id="9" name="CaixaDeTexto 8">
              <a:extLst>
                <a:ext uri="{FF2B5EF4-FFF2-40B4-BE49-F238E27FC236}">
                  <a16:creationId xmlns:a16="http://schemas.microsoft.com/office/drawing/2014/main" id="{D43A5EE2-0CEC-BB34-5720-DA1E8CB7387E}"/>
                </a:ext>
              </a:extLst>
            </p:cNvPr>
            <p:cNvSpPr txBox="1"/>
            <p:nvPr/>
          </p:nvSpPr>
          <p:spPr>
            <a:xfrm>
              <a:off x="3227088" y="861665"/>
              <a:ext cx="2789499" cy="1569660"/>
            </a:xfrm>
            <a:prstGeom prst="rect">
              <a:avLst/>
            </a:prstGeom>
            <a:noFill/>
          </p:spPr>
          <p:txBody>
            <a:bodyPr wrap="square" rtlCol="0" anchor="ctr">
              <a:spAutoFit/>
            </a:bodyPr>
            <a:lstStyle/>
            <a:p>
              <a:pPr algn="r"/>
              <a:r>
                <a:rPr lang="pt-BR" sz="2400" b="1" dirty="0"/>
                <a:t>Título aqui</a:t>
              </a:r>
            </a:p>
            <a:p>
              <a:pPr algn="r"/>
              <a:r>
                <a:rPr lang="pt-BR" dirty="0"/>
                <a:t>Lorem ipsum dolor sit amet, consectetuer adipiscing elit. Maecenas porttitor congue massa. </a:t>
              </a:r>
              <a:r>
                <a:rPr lang="pt-BR" dirty="0" err="1"/>
                <a:t>Fusce</a:t>
              </a:r>
              <a:r>
                <a:rPr lang="pt-BR" dirty="0"/>
                <a:t> </a:t>
              </a:r>
              <a:r>
                <a:rPr lang="pt-BR" dirty="0" err="1"/>
                <a:t>posuere</a:t>
              </a:r>
              <a:r>
                <a:rPr lang="pt-BR" dirty="0"/>
                <a:t>.</a:t>
              </a:r>
            </a:p>
          </p:txBody>
        </p:sp>
        <p:sp>
          <p:nvSpPr>
            <p:cNvPr id="8" name="Paralelogramo 7">
              <a:extLst>
                <a:ext uri="{FF2B5EF4-FFF2-40B4-BE49-F238E27FC236}">
                  <a16:creationId xmlns:a16="http://schemas.microsoft.com/office/drawing/2014/main" id="{32B322AD-06FC-124F-3D4B-1B2BB32EA4A8}"/>
                </a:ext>
              </a:extLst>
            </p:cNvPr>
            <p:cNvSpPr/>
            <p:nvPr/>
          </p:nvSpPr>
          <p:spPr>
            <a:xfrm>
              <a:off x="6334162" y="1189297"/>
              <a:ext cx="1216152" cy="914400"/>
            </a:xfrm>
            <a:prstGeom prst="parallelogram">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4800" dirty="0">
                  <a:latin typeface="+mj-lt"/>
                </a:rPr>
                <a:t>01</a:t>
              </a:r>
            </a:p>
          </p:txBody>
        </p:sp>
      </p:grpSp>
      <p:grpSp>
        <p:nvGrpSpPr>
          <p:cNvPr id="12" name="Agrupar 11">
            <a:extLst>
              <a:ext uri="{FF2B5EF4-FFF2-40B4-BE49-F238E27FC236}">
                <a16:creationId xmlns:a16="http://schemas.microsoft.com/office/drawing/2014/main" id="{3617D5AE-0C6A-3FE7-29DC-B861FBDCA062}"/>
              </a:ext>
            </a:extLst>
          </p:cNvPr>
          <p:cNvGrpSpPr/>
          <p:nvPr/>
        </p:nvGrpSpPr>
        <p:grpSpPr>
          <a:xfrm>
            <a:off x="2338088" y="4426675"/>
            <a:ext cx="4323226" cy="1569660"/>
            <a:chOff x="2338088" y="4426675"/>
            <a:chExt cx="4323226" cy="1569660"/>
          </a:xfrm>
        </p:grpSpPr>
        <p:sp>
          <p:nvSpPr>
            <p:cNvPr id="11" name="CaixaDeTexto 10">
              <a:extLst>
                <a:ext uri="{FF2B5EF4-FFF2-40B4-BE49-F238E27FC236}">
                  <a16:creationId xmlns:a16="http://schemas.microsoft.com/office/drawing/2014/main" id="{5961DBC4-CBB5-D9C7-732C-282DFAB19FD7}"/>
                </a:ext>
              </a:extLst>
            </p:cNvPr>
            <p:cNvSpPr txBox="1"/>
            <p:nvPr/>
          </p:nvSpPr>
          <p:spPr>
            <a:xfrm>
              <a:off x="2338088" y="4426675"/>
              <a:ext cx="2789499" cy="1569660"/>
            </a:xfrm>
            <a:prstGeom prst="rect">
              <a:avLst/>
            </a:prstGeom>
            <a:noFill/>
          </p:spPr>
          <p:txBody>
            <a:bodyPr wrap="square" rtlCol="0" anchor="ctr">
              <a:spAutoFit/>
            </a:bodyPr>
            <a:lstStyle/>
            <a:p>
              <a:pPr algn="r"/>
              <a:r>
                <a:rPr lang="pt-BR" sz="2400" b="1" dirty="0"/>
                <a:t>Título aqui</a:t>
              </a:r>
            </a:p>
            <a:p>
              <a:pPr algn="r"/>
              <a:r>
                <a:rPr lang="pt-BR" dirty="0"/>
                <a:t>Lorem ipsum dolor sit amet, consectetuer adipiscing elit. Maecenas porttitor congue massa. </a:t>
              </a:r>
              <a:r>
                <a:rPr lang="pt-BR" dirty="0" err="1"/>
                <a:t>Fusce</a:t>
              </a:r>
              <a:r>
                <a:rPr lang="pt-BR" dirty="0"/>
                <a:t> </a:t>
              </a:r>
              <a:r>
                <a:rPr lang="pt-BR" dirty="0" err="1"/>
                <a:t>posuere</a:t>
              </a:r>
              <a:r>
                <a:rPr lang="pt-BR" dirty="0"/>
                <a:t>.</a:t>
              </a:r>
            </a:p>
          </p:txBody>
        </p:sp>
        <p:sp>
          <p:nvSpPr>
            <p:cNvPr id="10" name="Paralelogramo 9">
              <a:extLst>
                <a:ext uri="{FF2B5EF4-FFF2-40B4-BE49-F238E27FC236}">
                  <a16:creationId xmlns:a16="http://schemas.microsoft.com/office/drawing/2014/main" id="{F227D779-5D24-1C7C-F9EC-BCB2240D2A2E}"/>
                </a:ext>
              </a:extLst>
            </p:cNvPr>
            <p:cNvSpPr/>
            <p:nvPr/>
          </p:nvSpPr>
          <p:spPr>
            <a:xfrm>
              <a:off x="5445162" y="4754307"/>
              <a:ext cx="1216152" cy="914400"/>
            </a:xfrm>
            <a:prstGeom prst="parallelogram">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4800" dirty="0">
                  <a:latin typeface="+mj-lt"/>
                </a:rPr>
                <a:t>03</a:t>
              </a:r>
            </a:p>
          </p:txBody>
        </p:sp>
      </p:grpSp>
      <p:sp>
        <p:nvSpPr>
          <p:cNvPr id="3" name="Forma Livre: Forma 2">
            <a:extLst>
              <a:ext uri="{FF2B5EF4-FFF2-40B4-BE49-F238E27FC236}">
                <a16:creationId xmlns:a16="http://schemas.microsoft.com/office/drawing/2014/main" id="{8C07FB86-331E-C537-4D62-42CE47EE7498}"/>
              </a:ext>
            </a:extLst>
          </p:cNvPr>
          <p:cNvSpPr/>
          <p:nvPr/>
        </p:nvSpPr>
        <p:spPr>
          <a:xfrm flipH="1" flipV="1">
            <a:off x="6502400" y="0"/>
            <a:ext cx="5689600" cy="6858000"/>
          </a:xfrm>
          <a:custGeom>
            <a:avLst/>
            <a:gdLst>
              <a:gd name="connsiteX0" fmla="*/ 0 w 5689600"/>
              <a:gd name="connsiteY0" fmla="*/ 0 h 6858000"/>
              <a:gd name="connsiteX1" fmla="*/ 5689600 w 5689600"/>
              <a:gd name="connsiteY1" fmla="*/ 0 h 6858000"/>
              <a:gd name="connsiteX2" fmla="*/ 3975100 w 5689600"/>
              <a:gd name="connsiteY2" fmla="*/ 6858000 h 6858000"/>
              <a:gd name="connsiteX3" fmla="*/ 0 w 56896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89600" h="6858000">
                <a:moveTo>
                  <a:pt x="0" y="0"/>
                </a:moveTo>
                <a:lnTo>
                  <a:pt x="5689600" y="0"/>
                </a:lnTo>
                <a:lnTo>
                  <a:pt x="3975100" y="6858000"/>
                </a:lnTo>
                <a:lnTo>
                  <a:pt x="0" y="6858000"/>
                </a:lnTo>
                <a:close/>
              </a:path>
            </a:pathLst>
          </a:custGeom>
          <a:blipFill dpi="0" rotWithShape="0">
            <a:blip r:embed="rId2"/>
            <a:srcRect/>
            <a:stretch>
              <a:fillRect l="-3692" r="-113890" b="-20342"/>
            </a:stretch>
          </a:blipFill>
          <a:ln>
            <a:noFill/>
          </a:ln>
          <a:effectLst>
            <a:outerShdw blurRad="254000" dist="38100" dir="10800000" sx="105000" sy="105000" algn="r" rotWithShape="0">
              <a:prstClr val="black">
                <a:alpha val="10000"/>
              </a:prstClr>
            </a:outerShdw>
          </a:effectLst>
        </p:spPr>
        <p:style>
          <a:lnRef idx="2">
            <a:schemeClr val="dk1"/>
          </a:lnRef>
          <a:fillRef idx="1">
            <a:schemeClr val="lt1"/>
          </a:fillRef>
          <a:effectRef idx="0">
            <a:schemeClr val="dk1"/>
          </a:effectRef>
          <a:fontRef idx="minor">
            <a:schemeClr val="dk1"/>
          </a:fontRef>
        </p:style>
        <p:txBody>
          <a:bodyPr wrap="square" rtlCol="0" anchor="ctr">
            <a:noAutofit/>
          </a:bodyPr>
          <a:lstStyle/>
          <a:p>
            <a:pPr algn="ctr"/>
            <a:endParaRPr lang="pt-BR" dirty="0"/>
          </a:p>
        </p:txBody>
      </p:sp>
    </p:spTree>
    <p:extLst>
      <p:ext uri="{BB962C8B-B14F-4D97-AF65-F5344CB8AC3E}">
        <p14:creationId xmlns:p14="http://schemas.microsoft.com/office/powerpoint/2010/main" val="3229112372"/>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13333">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13333">
                                          <p:cBhvr additive="base">
                                            <p:cTn id="7" dur="750" fill="hold"/>
                                            <p:tgtEl>
                                              <p:spTgt spid="6"/>
                                            </p:tgtEl>
                                            <p:attrNameLst>
                                              <p:attrName>ppt_x</p:attrName>
                                            </p:attrNameLst>
                                          </p:cBhvr>
                                          <p:tavLst>
                                            <p:tav tm="0">
                                              <p:val>
                                                <p:strVal val="1+#ppt_w/2"/>
                                              </p:val>
                                            </p:tav>
                                            <p:tav tm="100000">
                                              <p:val>
                                                <p:strVal val="#ppt_x"/>
                                              </p:val>
                                            </p:tav>
                                          </p:tavLst>
                                        </p:anim>
                                        <p:anim calcmode="lin" valueType="num" p14:bounceEnd="13333">
                                          <p:cBhvr additive="base">
                                            <p:cTn id="8" dur="7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13333">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14:bounceEnd="13333">
                                          <p:cBhvr additive="base">
                                            <p:cTn id="11" dur="750" fill="hold"/>
                                            <p:tgtEl>
                                              <p:spTgt spid="7"/>
                                            </p:tgtEl>
                                            <p:attrNameLst>
                                              <p:attrName>ppt_x</p:attrName>
                                            </p:attrNameLst>
                                          </p:cBhvr>
                                          <p:tavLst>
                                            <p:tav tm="0">
                                              <p:val>
                                                <p:strVal val="1+#ppt_w/2"/>
                                              </p:val>
                                            </p:tav>
                                            <p:tav tm="100000">
                                              <p:val>
                                                <p:strVal val="#ppt_x"/>
                                              </p:val>
                                            </p:tav>
                                          </p:tavLst>
                                        </p:anim>
                                        <p:anim calcmode="lin" valueType="num" p14:bounceEnd="13333">
                                          <p:cBhvr additive="base">
                                            <p:cTn id="12" dur="75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13333">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14:bounceEnd="13333">
                                          <p:cBhvr additive="base">
                                            <p:cTn id="15" dur="750" fill="hold"/>
                                            <p:tgtEl>
                                              <p:spTgt spid="12"/>
                                            </p:tgtEl>
                                            <p:attrNameLst>
                                              <p:attrName>ppt_x</p:attrName>
                                            </p:attrNameLst>
                                          </p:cBhvr>
                                          <p:tavLst>
                                            <p:tav tm="0">
                                              <p:val>
                                                <p:strVal val="1+#ppt_w/2"/>
                                              </p:val>
                                            </p:tav>
                                            <p:tav tm="100000">
                                              <p:val>
                                                <p:strVal val="#ppt_x"/>
                                              </p:val>
                                            </p:tav>
                                          </p:tavLst>
                                        </p:anim>
                                        <p:anim calcmode="lin" valueType="num" p14:bounceEnd="13333">
                                          <p:cBhvr additive="base">
                                            <p:cTn id="16" dur="7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1+#ppt_w/2"/>
                                              </p:val>
                                            </p:tav>
                                            <p:tav tm="100000">
                                              <p:val>
                                                <p:strVal val="#ppt_x"/>
                                              </p:val>
                                            </p:tav>
                                          </p:tavLst>
                                        </p:anim>
                                        <p:anim calcmode="lin" valueType="num">
                                          <p:cBhvr additive="base">
                                            <p:cTn id="8" dur="7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750" fill="hold"/>
                                            <p:tgtEl>
                                              <p:spTgt spid="7"/>
                                            </p:tgtEl>
                                            <p:attrNameLst>
                                              <p:attrName>ppt_x</p:attrName>
                                            </p:attrNameLst>
                                          </p:cBhvr>
                                          <p:tavLst>
                                            <p:tav tm="0">
                                              <p:val>
                                                <p:strVal val="1+#ppt_w/2"/>
                                              </p:val>
                                            </p:tav>
                                            <p:tav tm="100000">
                                              <p:val>
                                                <p:strVal val="#ppt_x"/>
                                              </p:val>
                                            </p:tav>
                                          </p:tavLst>
                                        </p:anim>
                                        <p:anim calcmode="lin" valueType="num">
                                          <p:cBhvr additive="base">
                                            <p:cTn id="12" dur="75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750" fill="hold"/>
                                            <p:tgtEl>
                                              <p:spTgt spid="12"/>
                                            </p:tgtEl>
                                            <p:attrNameLst>
                                              <p:attrName>ppt_x</p:attrName>
                                            </p:attrNameLst>
                                          </p:cBhvr>
                                          <p:tavLst>
                                            <p:tav tm="0">
                                              <p:val>
                                                <p:strVal val="1+#ppt_w/2"/>
                                              </p:val>
                                            </p:tav>
                                            <p:tav tm="100000">
                                              <p:val>
                                                <p:strVal val="#ppt_x"/>
                                              </p:val>
                                            </p:tav>
                                          </p:tavLst>
                                        </p:anim>
                                        <p:anim calcmode="lin" valueType="num">
                                          <p:cBhvr additive="base">
                                            <p:cTn id="16" dur="7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7AE92F-7752-7744-55B5-68AA93E81DF6}"/>
              </a:ext>
            </a:extLst>
          </p:cNvPr>
          <p:cNvSpPr>
            <a:spLocks noGrp="1"/>
          </p:cNvSpPr>
          <p:nvPr>
            <p:ph type="title"/>
          </p:nvPr>
        </p:nvSpPr>
        <p:spPr>
          <a:xfrm>
            <a:off x="9876826" y="2766219"/>
            <a:ext cx="1916812" cy="1325563"/>
          </a:xfrm>
        </p:spPr>
        <p:txBody>
          <a:bodyPr/>
          <a:lstStyle/>
          <a:p>
            <a:pPr algn="r"/>
            <a:r>
              <a:rPr lang="pt-BR" dirty="0">
                <a:latin typeface="+mn-lt"/>
              </a:rPr>
              <a:t>SOFT</a:t>
            </a:r>
            <a:br>
              <a:rPr lang="pt-BR" dirty="0"/>
            </a:br>
            <a:r>
              <a:rPr lang="pt-BR" dirty="0">
                <a:solidFill>
                  <a:schemeClr val="accent1"/>
                </a:solidFill>
              </a:rPr>
              <a:t>SKILLS</a:t>
            </a:r>
          </a:p>
        </p:txBody>
      </p:sp>
      <p:grpSp>
        <p:nvGrpSpPr>
          <p:cNvPr id="10" name="Agrupar 9">
            <a:extLst>
              <a:ext uri="{FF2B5EF4-FFF2-40B4-BE49-F238E27FC236}">
                <a16:creationId xmlns:a16="http://schemas.microsoft.com/office/drawing/2014/main" id="{699B6967-1F20-C22F-4F13-94EA2392AF62}"/>
              </a:ext>
            </a:extLst>
          </p:cNvPr>
          <p:cNvGrpSpPr/>
          <p:nvPr/>
        </p:nvGrpSpPr>
        <p:grpSpPr>
          <a:xfrm>
            <a:off x="5094634" y="2644168"/>
            <a:ext cx="4312298" cy="1569660"/>
            <a:chOff x="5094634" y="2644168"/>
            <a:chExt cx="4312298" cy="1569660"/>
          </a:xfrm>
        </p:grpSpPr>
        <p:sp>
          <p:nvSpPr>
            <p:cNvPr id="4" name="Paralelogramo 3">
              <a:extLst>
                <a:ext uri="{FF2B5EF4-FFF2-40B4-BE49-F238E27FC236}">
                  <a16:creationId xmlns:a16="http://schemas.microsoft.com/office/drawing/2014/main" id="{B56671DD-A1B1-BD1F-84AB-DF06B03ABC87}"/>
                </a:ext>
              </a:extLst>
            </p:cNvPr>
            <p:cNvSpPr/>
            <p:nvPr/>
          </p:nvSpPr>
          <p:spPr>
            <a:xfrm>
              <a:off x="5094634" y="2971800"/>
              <a:ext cx="1216152" cy="914400"/>
            </a:xfrm>
            <a:prstGeom prst="parallelogram">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4800" dirty="0">
                  <a:latin typeface="+mj-lt"/>
                </a:rPr>
                <a:t>02</a:t>
              </a:r>
            </a:p>
          </p:txBody>
        </p:sp>
        <p:sp>
          <p:nvSpPr>
            <p:cNvPr id="5" name="CaixaDeTexto 4">
              <a:extLst>
                <a:ext uri="{FF2B5EF4-FFF2-40B4-BE49-F238E27FC236}">
                  <a16:creationId xmlns:a16="http://schemas.microsoft.com/office/drawing/2014/main" id="{1FA0014E-4805-E88B-609E-96E9DD13BC14}"/>
                </a:ext>
              </a:extLst>
            </p:cNvPr>
            <p:cNvSpPr txBox="1"/>
            <p:nvPr/>
          </p:nvSpPr>
          <p:spPr>
            <a:xfrm>
              <a:off x="6617433" y="2644168"/>
              <a:ext cx="2789499" cy="1569660"/>
            </a:xfrm>
            <a:prstGeom prst="rect">
              <a:avLst/>
            </a:prstGeom>
            <a:noFill/>
          </p:spPr>
          <p:txBody>
            <a:bodyPr wrap="square" rtlCol="0" anchor="ctr">
              <a:spAutoFit/>
            </a:bodyPr>
            <a:lstStyle/>
            <a:p>
              <a:r>
                <a:rPr lang="pt-BR" sz="2400" b="1" dirty="0"/>
                <a:t>Título aqui</a:t>
              </a:r>
            </a:p>
            <a:p>
              <a:r>
                <a:rPr lang="pt-BR" dirty="0"/>
                <a:t>Lorem ipsum dolor sit amet, consectetuer adipiscing elit. Maecenas porttitor congue massa. </a:t>
              </a:r>
              <a:r>
                <a:rPr lang="pt-BR" dirty="0" err="1"/>
                <a:t>Fusce</a:t>
              </a:r>
              <a:r>
                <a:rPr lang="pt-BR" dirty="0"/>
                <a:t> </a:t>
              </a:r>
              <a:r>
                <a:rPr lang="pt-BR" dirty="0" err="1"/>
                <a:t>posuere</a:t>
              </a:r>
              <a:r>
                <a:rPr lang="pt-BR" dirty="0"/>
                <a:t>.</a:t>
              </a:r>
            </a:p>
          </p:txBody>
        </p:sp>
      </p:grpSp>
      <p:grpSp>
        <p:nvGrpSpPr>
          <p:cNvPr id="3" name="Agrupar 2">
            <a:extLst>
              <a:ext uri="{FF2B5EF4-FFF2-40B4-BE49-F238E27FC236}">
                <a16:creationId xmlns:a16="http://schemas.microsoft.com/office/drawing/2014/main" id="{6C2891D6-2666-071D-57C1-87294F736846}"/>
              </a:ext>
            </a:extLst>
          </p:cNvPr>
          <p:cNvGrpSpPr/>
          <p:nvPr/>
        </p:nvGrpSpPr>
        <p:grpSpPr>
          <a:xfrm>
            <a:off x="5534226" y="861665"/>
            <a:ext cx="4312298" cy="1569660"/>
            <a:chOff x="5534226" y="861665"/>
            <a:chExt cx="4312298" cy="1569660"/>
          </a:xfrm>
        </p:grpSpPr>
        <p:sp>
          <p:nvSpPr>
            <p:cNvPr id="6" name="Paralelogramo 5">
              <a:extLst>
                <a:ext uri="{FF2B5EF4-FFF2-40B4-BE49-F238E27FC236}">
                  <a16:creationId xmlns:a16="http://schemas.microsoft.com/office/drawing/2014/main" id="{89117C33-7931-63BD-2C44-11D6EBF3E421}"/>
                </a:ext>
              </a:extLst>
            </p:cNvPr>
            <p:cNvSpPr/>
            <p:nvPr/>
          </p:nvSpPr>
          <p:spPr>
            <a:xfrm>
              <a:off x="5534226" y="1189297"/>
              <a:ext cx="1216152" cy="914400"/>
            </a:xfrm>
            <a:prstGeom prst="parallelogram">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4800" dirty="0">
                  <a:latin typeface="+mj-lt"/>
                </a:rPr>
                <a:t>01</a:t>
              </a:r>
            </a:p>
          </p:txBody>
        </p:sp>
        <p:sp>
          <p:nvSpPr>
            <p:cNvPr id="7" name="CaixaDeTexto 6">
              <a:extLst>
                <a:ext uri="{FF2B5EF4-FFF2-40B4-BE49-F238E27FC236}">
                  <a16:creationId xmlns:a16="http://schemas.microsoft.com/office/drawing/2014/main" id="{FA19011D-8089-A7F3-2A8A-A8D7C75F4C27}"/>
                </a:ext>
              </a:extLst>
            </p:cNvPr>
            <p:cNvSpPr txBox="1"/>
            <p:nvPr/>
          </p:nvSpPr>
          <p:spPr>
            <a:xfrm>
              <a:off x="7057025" y="861665"/>
              <a:ext cx="2789499" cy="1569660"/>
            </a:xfrm>
            <a:prstGeom prst="rect">
              <a:avLst/>
            </a:prstGeom>
            <a:noFill/>
          </p:spPr>
          <p:txBody>
            <a:bodyPr wrap="square" rtlCol="0" anchor="ctr">
              <a:spAutoFit/>
            </a:bodyPr>
            <a:lstStyle/>
            <a:p>
              <a:r>
                <a:rPr lang="pt-BR" sz="2400" b="1" dirty="0"/>
                <a:t>Título aqui</a:t>
              </a:r>
            </a:p>
            <a:p>
              <a:r>
                <a:rPr lang="pt-BR" dirty="0"/>
                <a:t>Lorem ipsum dolor sit amet, consectetuer adipiscing elit. Maecenas porttitor congue massa. </a:t>
              </a:r>
              <a:r>
                <a:rPr lang="pt-BR" dirty="0" err="1"/>
                <a:t>Fusce</a:t>
              </a:r>
              <a:r>
                <a:rPr lang="pt-BR" dirty="0"/>
                <a:t> </a:t>
              </a:r>
              <a:r>
                <a:rPr lang="pt-BR" dirty="0" err="1"/>
                <a:t>posuere</a:t>
              </a:r>
              <a:r>
                <a:rPr lang="pt-BR" dirty="0"/>
                <a:t>.</a:t>
              </a:r>
            </a:p>
          </p:txBody>
        </p:sp>
      </p:grpSp>
      <p:grpSp>
        <p:nvGrpSpPr>
          <p:cNvPr id="12" name="Agrupar 11">
            <a:extLst>
              <a:ext uri="{FF2B5EF4-FFF2-40B4-BE49-F238E27FC236}">
                <a16:creationId xmlns:a16="http://schemas.microsoft.com/office/drawing/2014/main" id="{1F65C031-4CF4-3AE2-0D38-E61DAC882532}"/>
              </a:ext>
            </a:extLst>
          </p:cNvPr>
          <p:cNvGrpSpPr/>
          <p:nvPr/>
        </p:nvGrpSpPr>
        <p:grpSpPr>
          <a:xfrm>
            <a:off x="4646596" y="4426675"/>
            <a:ext cx="4312298" cy="1569660"/>
            <a:chOff x="4646596" y="4426675"/>
            <a:chExt cx="4312298" cy="1569660"/>
          </a:xfrm>
        </p:grpSpPr>
        <p:sp>
          <p:nvSpPr>
            <p:cNvPr id="8" name="Paralelogramo 7">
              <a:extLst>
                <a:ext uri="{FF2B5EF4-FFF2-40B4-BE49-F238E27FC236}">
                  <a16:creationId xmlns:a16="http://schemas.microsoft.com/office/drawing/2014/main" id="{BBD26594-8F5E-A9B7-D204-8EE588D6C648}"/>
                </a:ext>
              </a:extLst>
            </p:cNvPr>
            <p:cNvSpPr/>
            <p:nvPr/>
          </p:nvSpPr>
          <p:spPr>
            <a:xfrm>
              <a:off x="4646596" y="4754307"/>
              <a:ext cx="1216152" cy="914400"/>
            </a:xfrm>
            <a:prstGeom prst="parallelogram">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4800" dirty="0">
                  <a:latin typeface="+mj-lt"/>
                </a:rPr>
                <a:t>03</a:t>
              </a:r>
            </a:p>
          </p:txBody>
        </p:sp>
        <p:sp>
          <p:nvSpPr>
            <p:cNvPr id="9" name="CaixaDeTexto 8">
              <a:extLst>
                <a:ext uri="{FF2B5EF4-FFF2-40B4-BE49-F238E27FC236}">
                  <a16:creationId xmlns:a16="http://schemas.microsoft.com/office/drawing/2014/main" id="{BCE230E4-42F5-E2F6-D73D-B79D139584E2}"/>
                </a:ext>
              </a:extLst>
            </p:cNvPr>
            <p:cNvSpPr txBox="1"/>
            <p:nvPr/>
          </p:nvSpPr>
          <p:spPr>
            <a:xfrm>
              <a:off x="6169395" y="4426675"/>
              <a:ext cx="2789499" cy="1569660"/>
            </a:xfrm>
            <a:prstGeom prst="rect">
              <a:avLst/>
            </a:prstGeom>
            <a:noFill/>
          </p:spPr>
          <p:txBody>
            <a:bodyPr wrap="square" rtlCol="0" anchor="ctr">
              <a:spAutoFit/>
            </a:bodyPr>
            <a:lstStyle/>
            <a:p>
              <a:r>
                <a:rPr lang="pt-BR" sz="2400" b="1" dirty="0"/>
                <a:t>Título aqui</a:t>
              </a:r>
            </a:p>
            <a:p>
              <a:r>
                <a:rPr lang="pt-BR" dirty="0"/>
                <a:t>Lorem ipsum dolor sit amet, consectetuer adipiscing elit. Maecenas porttitor congue massa. </a:t>
              </a:r>
              <a:r>
                <a:rPr lang="pt-BR" dirty="0" err="1"/>
                <a:t>Fusce</a:t>
              </a:r>
              <a:r>
                <a:rPr lang="pt-BR" dirty="0"/>
                <a:t> </a:t>
              </a:r>
              <a:r>
                <a:rPr lang="pt-BR" dirty="0" err="1"/>
                <a:t>posuere</a:t>
              </a:r>
              <a:r>
                <a:rPr lang="pt-BR" dirty="0"/>
                <a:t>.</a:t>
              </a:r>
            </a:p>
          </p:txBody>
        </p:sp>
      </p:grpSp>
      <p:sp>
        <p:nvSpPr>
          <p:cNvPr id="11" name="Forma Livre: Forma 10">
            <a:extLst>
              <a:ext uri="{FF2B5EF4-FFF2-40B4-BE49-F238E27FC236}">
                <a16:creationId xmlns:a16="http://schemas.microsoft.com/office/drawing/2014/main" id="{005C5BD9-FC8C-4076-1E91-930CB5243141}"/>
              </a:ext>
            </a:extLst>
          </p:cNvPr>
          <p:cNvSpPr/>
          <p:nvPr/>
        </p:nvSpPr>
        <p:spPr>
          <a:xfrm>
            <a:off x="0" y="0"/>
            <a:ext cx="5689600" cy="6858000"/>
          </a:xfrm>
          <a:custGeom>
            <a:avLst/>
            <a:gdLst>
              <a:gd name="connsiteX0" fmla="*/ 0 w 5689600"/>
              <a:gd name="connsiteY0" fmla="*/ 0 h 6858000"/>
              <a:gd name="connsiteX1" fmla="*/ 5689600 w 5689600"/>
              <a:gd name="connsiteY1" fmla="*/ 0 h 6858000"/>
              <a:gd name="connsiteX2" fmla="*/ 3975100 w 5689600"/>
              <a:gd name="connsiteY2" fmla="*/ 6858000 h 6858000"/>
              <a:gd name="connsiteX3" fmla="*/ 0 w 56896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89600" h="6858000">
                <a:moveTo>
                  <a:pt x="0" y="0"/>
                </a:moveTo>
                <a:lnTo>
                  <a:pt x="5689600" y="0"/>
                </a:lnTo>
                <a:lnTo>
                  <a:pt x="3975100" y="6858000"/>
                </a:lnTo>
                <a:lnTo>
                  <a:pt x="0" y="6858000"/>
                </a:lnTo>
                <a:close/>
              </a:path>
            </a:pathLst>
          </a:custGeom>
          <a:blipFill>
            <a:blip r:embed="rId2"/>
            <a:stretch>
              <a:fillRect l="-103970" r="-13612" b="-20342"/>
            </a:stretch>
          </a:blipFill>
          <a:ln>
            <a:noFill/>
          </a:ln>
          <a:effectLst>
            <a:outerShdw blurRad="254000" dist="38100" sx="105000" sy="105000" algn="l" rotWithShape="0">
              <a:prstClr val="black">
                <a:alpha val="10000"/>
              </a:prstClr>
            </a:outerShdw>
          </a:effectLst>
        </p:spPr>
        <p:style>
          <a:lnRef idx="2">
            <a:schemeClr val="dk1"/>
          </a:lnRef>
          <a:fillRef idx="1">
            <a:schemeClr val="lt1"/>
          </a:fillRef>
          <a:effectRef idx="0">
            <a:schemeClr val="dk1"/>
          </a:effectRef>
          <a:fontRef idx="minor">
            <a:schemeClr val="dk1"/>
          </a:fontRef>
        </p:style>
        <p:txBody>
          <a:bodyPr wrap="square" rtlCol="0" anchor="ctr">
            <a:noAutofit/>
          </a:bodyPr>
          <a:lstStyle/>
          <a:p>
            <a:pPr algn="ctr"/>
            <a:endParaRPr lang="pt-BR" dirty="0"/>
          </a:p>
        </p:txBody>
      </p:sp>
    </p:spTree>
    <p:extLst>
      <p:ext uri="{BB962C8B-B14F-4D97-AF65-F5344CB8AC3E}">
        <p14:creationId xmlns:p14="http://schemas.microsoft.com/office/powerpoint/2010/main" val="1157136011"/>
      </p:ext>
    </p:extLst>
  </p:cSld>
  <p:clrMapOvr>
    <a:masterClrMapping/>
  </p:clrMapOvr>
  <mc:AlternateContent xmlns:mc="http://schemas.openxmlformats.org/markup-compatibility/2006" xmlns:p14="http://schemas.microsoft.com/office/powerpoint/2010/main">
    <mc:Choice Requires="p14">
      <p:transition spd="slow" p14:dur="2000">
        <p14:pan/>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13333">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13333">
                                          <p:cBhvr additive="base">
                                            <p:cTn id="7" dur="750" fill="hold"/>
                                            <p:tgtEl>
                                              <p:spTgt spid="3"/>
                                            </p:tgtEl>
                                            <p:attrNameLst>
                                              <p:attrName>ppt_x</p:attrName>
                                            </p:attrNameLst>
                                          </p:cBhvr>
                                          <p:tavLst>
                                            <p:tav tm="0">
                                              <p:val>
                                                <p:strVal val="0-#ppt_w/2"/>
                                              </p:val>
                                            </p:tav>
                                            <p:tav tm="100000">
                                              <p:val>
                                                <p:strVal val="#ppt_x"/>
                                              </p:val>
                                            </p:tav>
                                          </p:tavLst>
                                        </p:anim>
                                        <p:anim calcmode="lin" valueType="num" p14:bounceEnd="13333">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14:presetBounceEnd="13333">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14:bounceEnd="13333">
                                          <p:cBhvr additive="base">
                                            <p:cTn id="11" dur="750" fill="hold"/>
                                            <p:tgtEl>
                                              <p:spTgt spid="10"/>
                                            </p:tgtEl>
                                            <p:attrNameLst>
                                              <p:attrName>ppt_x</p:attrName>
                                            </p:attrNameLst>
                                          </p:cBhvr>
                                          <p:tavLst>
                                            <p:tav tm="0">
                                              <p:val>
                                                <p:strVal val="0-#ppt_w/2"/>
                                              </p:val>
                                            </p:tav>
                                            <p:tav tm="100000">
                                              <p:val>
                                                <p:strVal val="#ppt_x"/>
                                              </p:val>
                                            </p:tav>
                                          </p:tavLst>
                                        </p:anim>
                                        <p:anim calcmode="lin" valueType="num" p14:bounceEnd="13333">
                                          <p:cBhvr additive="base">
                                            <p:cTn id="12" dur="75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13333">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14:bounceEnd="13333">
                                          <p:cBhvr additive="base">
                                            <p:cTn id="15" dur="750" fill="hold"/>
                                            <p:tgtEl>
                                              <p:spTgt spid="12"/>
                                            </p:tgtEl>
                                            <p:attrNameLst>
                                              <p:attrName>ppt_x</p:attrName>
                                            </p:attrNameLst>
                                          </p:cBhvr>
                                          <p:tavLst>
                                            <p:tav tm="0">
                                              <p:val>
                                                <p:strVal val="0-#ppt_w/2"/>
                                              </p:val>
                                            </p:tav>
                                            <p:tav tm="100000">
                                              <p:val>
                                                <p:strVal val="#ppt_x"/>
                                              </p:val>
                                            </p:tav>
                                          </p:tavLst>
                                        </p:anim>
                                        <p:anim calcmode="lin" valueType="num" p14:bounceEnd="13333">
                                          <p:cBhvr additive="base">
                                            <p:cTn id="16" dur="7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0-#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750" fill="hold"/>
                                            <p:tgtEl>
                                              <p:spTgt spid="12"/>
                                            </p:tgtEl>
                                            <p:attrNameLst>
                                              <p:attrName>ppt_x</p:attrName>
                                            </p:attrNameLst>
                                          </p:cBhvr>
                                          <p:tavLst>
                                            <p:tav tm="0">
                                              <p:val>
                                                <p:strVal val="0-#ppt_w/2"/>
                                              </p:val>
                                            </p:tav>
                                            <p:tav tm="100000">
                                              <p:val>
                                                <p:strVal val="#ppt_x"/>
                                              </p:val>
                                            </p:tav>
                                          </p:tavLst>
                                        </p:anim>
                                        <p:anim calcmode="lin" valueType="num">
                                          <p:cBhvr additive="base">
                                            <p:cTn id="16" dur="7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elogramo 6">
            <a:extLst>
              <a:ext uri="{FF2B5EF4-FFF2-40B4-BE49-F238E27FC236}">
                <a16:creationId xmlns:a16="http://schemas.microsoft.com/office/drawing/2014/main" id="{EC526BB0-5F66-CE67-E802-021E020132B3}"/>
              </a:ext>
            </a:extLst>
          </p:cNvPr>
          <p:cNvSpPr/>
          <p:nvPr/>
        </p:nvSpPr>
        <p:spPr>
          <a:xfrm>
            <a:off x="3102015" y="0"/>
            <a:ext cx="9535942" cy="6855952"/>
          </a:xfrm>
          <a:prstGeom prst="parallelogram">
            <a:avLst>
              <a:gd name="adj" fmla="val 26380"/>
            </a:avLst>
          </a:prstGeom>
          <a:gradFill>
            <a:gsLst>
              <a:gs pos="0">
                <a:schemeClr val="accent5">
                  <a:lumMod val="10000"/>
                  <a:alpha val="0"/>
                </a:schemeClr>
              </a:gs>
              <a:gs pos="100000">
                <a:schemeClr val="accent5">
                  <a:lumMod val="10000"/>
                  <a:alpha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t-BR"/>
          </a:p>
        </p:txBody>
      </p:sp>
      <p:sp>
        <p:nvSpPr>
          <p:cNvPr id="2" name="Título 1">
            <a:extLst>
              <a:ext uri="{FF2B5EF4-FFF2-40B4-BE49-F238E27FC236}">
                <a16:creationId xmlns:a16="http://schemas.microsoft.com/office/drawing/2014/main" id="{C1E586E9-AFA0-C62F-8EA2-476A0D8924C3}"/>
              </a:ext>
            </a:extLst>
          </p:cNvPr>
          <p:cNvSpPr>
            <a:spLocks noGrp="1"/>
          </p:cNvSpPr>
          <p:nvPr>
            <p:ph type="title"/>
          </p:nvPr>
        </p:nvSpPr>
        <p:spPr/>
        <p:txBody>
          <a:bodyPr/>
          <a:lstStyle/>
          <a:p>
            <a:r>
              <a:rPr lang="pt-BR" dirty="0">
                <a:latin typeface="+mn-lt"/>
              </a:rPr>
              <a:t>ANÁLISE DE</a:t>
            </a:r>
            <a:br>
              <a:rPr lang="pt-BR" dirty="0"/>
            </a:br>
            <a:r>
              <a:rPr lang="pt-BR" dirty="0">
                <a:solidFill>
                  <a:schemeClr val="accent1"/>
                </a:solidFill>
              </a:rPr>
              <a:t>COMPETÊNCIA</a:t>
            </a:r>
          </a:p>
        </p:txBody>
      </p:sp>
      <p:sp>
        <p:nvSpPr>
          <p:cNvPr id="3" name="Paralelogramo 2">
            <a:extLst>
              <a:ext uri="{FF2B5EF4-FFF2-40B4-BE49-F238E27FC236}">
                <a16:creationId xmlns:a16="http://schemas.microsoft.com/office/drawing/2014/main" id="{122F6D78-6B26-BF7E-0B3E-E6D7DE3D5001}"/>
              </a:ext>
            </a:extLst>
          </p:cNvPr>
          <p:cNvSpPr/>
          <p:nvPr/>
        </p:nvSpPr>
        <p:spPr>
          <a:xfrm>
            <a:off x="582245" y="520700"/>
            <a:ext cx="255955" cy="533141"/>
          </a:xfrm>
          <a:prstGeom prst="parallelogram">
            <a:avLst>
              <a:gd name="adj" fmla="val 6179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nvGrpSpPr>
          <p:cNvPr id="16" name="Agrupar 15">
            <a:extLst>
              <a:ext uri="{FF2B5EF4-FFF2-40B4-BE49-F238E27FC236}">
                <a16:creationId xmlns:a16="http://schemas.microsoft.com/office/drawing/2014/main" id="{F47CC770-1D25-BE2D-759A-13ACA7EC0DD6}"/>
              </a:ext>
            </a:extLst>
          </p:cNvPr>
          <p:cNvGrpSpPr/>
          <p:nvPr/>
        </p:nvGrpSpPr>
        <p:grpSpPr>
          <a:xfrm>
            <a:off x="3604901" y="335865"/>
            <a:ext cx="5018237" cy="6186271"/>
            <a:chOff x="3604901" y="408660"/>
            <a:chExt cx="5018237" cy="6186271"/>
          </a:xfrm>
        </p:grpSpPr>
        <p:sp>
          <p:nvSpPr>
            <p:cNvPr id="6" name="Paralelogramo 5">
              <a:extLst>
                <a:ext uri="{FF2B5EF4-FFF2-40B4-BE49-F238E27FC236}">
                  <a16:creationId xmlns:a16="http://schemas.microsoft.com/office/drawing/2014/main" id="{4EE4518A-447E-BF22-22C8-A1CC59E327D9}"/>
                </a:ext>
              </a:extLst>
            </p:cNvPr>
            <p:cNvSpPr/>
            <p:nvPr/>
          </p:nvSpPr>
          <p:spPr>
            <a:xfrm flipH="1" flipV="1">
              <a:off x="4867395" y="408660"/>
              <a:ext cx="3755743" cy="1238492"/>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noFill/>
            <a:ln w="190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Paralelogramo 5">
              <a:extLst>
                <a:ext uri="{FF2B5EF4-FFF2-40B4-BE49-F238E27FC236}">
                  <a16:creationId xmlns:a16="http://schemas.microsoft.com/office/drawing/2014/main" id="{16B7AF28-9B26-21CD-9AA8-0B130F22A1D2}"/>
                </a:ext>
              </a:extLst>
            </p:cNvPr>
            <p:cNvSpPr/>
            <p:nvPr/>
          </p:nvSpPr>
          <p:spPr>
            <a:xfrm>
              <a:off x="4550933" y="1645089"/>
              <a:ext cx="3755743" cy="1238492"/>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noFill/>
            <a:ln w="190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Paralelogramo 5">
              <a:extLst>
                <a:ext uri="{FF2B5EF4-FFF2-40B4-BE49-F238E27FC236}">
                  <a16:creationId xmlns:a16="http://schemas.microsoft.com/office/drawing/2014/main" id="{0FBC20D8-A79F-084C-38B1-0E9608009C8B}"/>
                </a:ext>
              </a:extLst>
            </p:cNvPr>
            <p:cNvSpPr/>
            <p:nvPr/>
          </p:nvSpPr>
          <p:spPr>
            <a:xfrm flipH="1" flipV="1">
              <a:off x="4244825" y="2883581"/>
              <a:ext cx="3755743" cy="1238492"/>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noFill/>
            <a:ln w="190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Paralelogramo 5">
              <a:extLst>
                <a:ext uri="{FF2B5EF4-FFF2-40B4-BE49-F238E27FC236}">
                  <a16:creationId xmlns:a16="http://schemas.microsoft.com/office/drawing/2014/main" id="{DBA8BD59-17FC-2732-2FE9-EF8BED1616EB}"/>
                </a:ext>
              </a:extLst>
            </p:cNvPr>
            <p:cNvSpPr/>
            <p:nvPr/>
          </p:nvSpPr>
          <p:spPr>
            <a:xfrm>
              <a:off x="3920245" y="4120010"/>
              <a:ext cx="3755743" cy="1238492"/>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noFill/>
            <a:ln w="190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Paralelogramo 5">
              <a:extLst>
                <a:ext uri="{FF2B5EF4-FFF2-40B4-BE49-F238E27FC236}">
                  <a16:creationId xmlns:a16="http://schemas.microsoft.com/office/drawing/2014/main" id="{7FF934E4-4921-6BBC-F8B1-F283C841F836}"/>
                </a:ext>
              </a:extLst>
            </p:cNvPr>
            <p:cNvSpPr/>
            <p:nvPr/>
          </p:nvSpPr>
          <p:spPr>
            <a:xfrm flipH="1" flipV="1">
              <a:off x="3604901" y="5356439"/>
              <a:ext cx="3755743" cy="1238492"/>
            </a:xfrm>
            <a:custGeom>
              <a:avLst/>
              <a:gdLst>
                <a:gd name="connsiteX0" fmla="*/ 0 w 3600537"/>
                <a:gd name="connsiteY0" fmla="*/ 1238492 h 1238492"/>
                <a:gd name="connsiteX1" fmla="*/ 309623 w 3600537"/>
                <a:gd name="connsiteY1" fmla="*/ 0 h 1238492"/>
                <a:gd name="connsiteX2" fmla="*/ 3600537 w 3600537"/>
                <a:gd name="connsiteY2" fmla="*/ 0 h 1238492"/>
                <a:gd name="connsiteX3" fmla="*/ 3290914 w 3600537"/>
                <a:gd name="connsiteY3" fmla="*/ 1238492 h 1238492"/>
                <a:gd name="connsiteX4" fmla="*/ 0 w 3600537"/>
                <a:gd name="connsiteY4" fmla="*/ 1238492 h 1238492"/>
                <a:gd name="connsiteX0" fmla="*/ 0 w 3600537"/>
                <a:gd name="connsiteY0" fmla="*/ 1238492 h 1238492"/>
                <a:gd name="connsiteX1" fmla="*/ 309623 w 3600537"/>
                <a:gd name="connsiteY1" fmla="*/ 0 h 1238492"/>
                <a:gd name="connsiteX2" fmla="*/ 3600537 w 3600537"/>
                <a:gd name="connsiteY2" fmla="*/ 0 h 1238492"/>
                <a:gd name="connsiteX3" fmla="*/ 3414532 w 3600537"/>
                <a:gd name="connsiteY3" fmla="*/ 590310 h 1238492"/>
                <a:gd name="connsiteX4" fmla="*/ 3290914 w 3600537"/>
                <a:gd name="connsiteY4" fmla="*/ 1238492 h 1238492"/>
                <a:gd name="connsiteX5" fmla="*/ 0 w 3600537"/>
                <a:gd name="connsiteY5" fmla="*/ 1238492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5" fmla="*/ 3505972 w 3600537"/>
                <a:gd name="connsiteY5" fmla="*/ 681750 h 1238492"/>
                <a:gd name="connsiteX0" fmla="*/ 3414532 w 3600537"/>
                <a:gd name="connsiteY0" fmla="*/ 590310 h 1238492"/>
                <a:gd name="connsiteX1" fmla="*/ 3290914 w 3600537"/>
                <a:gd name="connsiteY1" fmla="*/ 1238492 h 1238492"/>
                <a:gd name="connsiteX2" fmla="*/ 0 w 3600537"/>
                <a:gd name="connsiteY2" fmla="*/ 1238492 h 1238492"/>
                <a:gd name="connsiteX3" fmla="*/ 309623 w 3600537"/>
                <a:gd name="connsiteY3" fmla="*/ 0 h 1238492"/>
                <a:gd name="connsiteX4" fmla="*/ 3600537 w 3600537"/>
                <a:gd name="connsiteY4" fmla="*/ 0 h 1238492"/>
                <a:gd name="connsiteX0" fmla="*/ 3290914 w 3600537"/>
                <a:gd name="connsiteY0" fmla="*/ 1238492 h 1238492"/>
                <a:gd name="connsiteX1" fmla="*/ 0 w 3600537"/>
                <a:gd name="connsiteY1" fmla="*/ 1238492 h 1238492"/>
                <a:gd name="connsiteX2" fmla="*/ 309623 w 3600537"/>
                <a:gd name="connsiteY2" fmla="*/ 0 h 1238492"/>
                <a:gd name="connsiteX3" fmla="*/ 3600537 w 3600537"/>
                <a:gd name="connsiteY3" fmla="*/ 0 h 1238492"/>
              </a:gdLst>
              <a:ahLst/>
              <a:cxnLst>
                <a:cxn ang="0">
                  <a:pos x="connsiteX0" y="connsiteY0"/>
                </a:cxn>
                <a:cxn ang="0">
                  <a:pos x="connsiteX1" y="connsiteY1"/>
                </a:cxn>
                <a:cxn ang="0">
                  <a:pos x="connsiteX2" y="connsiteY2"/>
                </a:cxn>
                <a:cxn ang="0">
                  <a:pos x="connsiteX3" y="connsiteY3"/>
                </a:cxn>
              </a:cxnLst>
              <a:rect l="l" t="t" r="r" b="b"/>
              <a:pathLst>
                <a:path w="3600537" h="1238492">
                  <a:moveTo>
                    <a:pt x="3290914" y="1238492"/>
                  </a:moveTo>
                  <a:lnTo>
                    <a:pt x="0" y="1238492"/>
                  </a:lnTo>
                  <a:lnTo>
                    <a:pt x="309623" y="0"/>
                  </a:lnTo>
                  <a:lnTo>
                    <a:pt x="3600537" y="0"/>
                  </a:lnTo>
                </a:path>
              </a:pathLst>
            </a:custGeom>
            <a:noFill/>
            <a:ln w="190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4" name="Agrupar 3">
            <a:extLst>
              <a:ext uri="{FF2B5EF4-FFF2-40B4-BE49-F238E27FC236}">
                <a16:creationId xmlns:a16="http://schemas.microsoft.com/office/drawing/2014/main" id="{977970EF-A0B8-8780-0F0F-668F7DC21A69}"/>
              </a:ext>
            </a:extLst>
          </p:cNvPr>
          <p:cNvGrpSpPr/>
          <p:nvPr/>
        </p:nvGrpSpPr>
        <p:grpSpPr>
          <a:xfrm>
            <a:off x="3647937" y="475994"/>
            <a:ext cx="4658739" cy="5904981"/>
            <a:chOff x="3647937" y="475994"/>
            <a:chExt cx="4658739" cy="5904981"/>
          </a:xfrm>
        </p:grpSpPr>
        <p:sp>
          <p:nvSpPr>
            <p:cNvPr id="17" name="CaixaDeTexto 16">
              <a:extLst>
                <a:ext uri="{FF2B5EF4-FFF2-40B4-BE49-F238E27FC236}">
                  <a16:creationId xmlns:a16="http://schemas.microsoft.com/office/drawing/2014/main" id="{76F7A061-ABB1-5F43-2B96-893FA1170A2F}"/>
                </a:ext>
              </a:extLst>
            </p:cNvPr>
            <p:cNvSpPr txBox="1"/>
            <p:nvPr/>
          </p:nvSpPr>
          <p:spPr>
            <a:xfrm>
              <a:off x="4312741" y="3044281"/>
              <a:ext cx="755335"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56</a:t>
              </a:r>
            </a:p>
          </p:txBody>
        </p:sp>
        <p:sp>
          <p:nvSpPr>
            <p:cNvPr id="18" name="CaixaDeTexto 17">
              <a:extLst>
                <a:ext uri="{FF2B5EF4-FFF2-40B4-BE49-F238E27FC236}">
                  <a16:creationId xmlns:a16="http://schemas.microsoft.com/office/drawing/2014/main" id="{B6A42385-1F5C-DA26-75BF-3D95C4276312}"/>
                </a:ext>
              </a:extLst>
            </p:cNvPr>
            <p:cNvSpPr txBox="1"/>
            <p:nvPr/>
          </p:nvSpPr>
          <p:spPr>
            <a:xfrm>
              <a:off x="5036855" y="2950915"/>
              <a:ext cx="2639133" cy="954107"/>
            </a:xfrm>
            <a:prstGeom prst="rect">
              <a:avLst/>
            </a:prstGeom>
            <a:noFill/>
          </p:spPr>
          <p:txBody>
            <a:bodyPr wrap="square" rtlCol="0" anchor="ctr">
              <a:spAutoFit/>
            </a:bodyPr>
            <a:lstStyle/>
            <a:p>
              <a:r>
                <a:rPr lang="pt-BR" sz="1400" dirty="0"/>
                <a:t>Lorem ipsum dolor sit amet, consectetuer adipiscing elit. Maecenas porttitor congue massa. Fusce posuere, magna </a:t>
              </a:r>
              <a:r>
                <a:rPr lang="pt-BR" sz="1400" dirty="0" err="1"/>
                <a:t>sed</a:t>
              </a:r>
              <a:r>
                <a:rPr lang="pt-BR" sz="1400" dirty="0"/>
                <a:t> </a:t>
              </a:r>
              <a:r>
                <a:rPr lang="pt-BR" sz="1400" dirty="0" err="1"/>
                <a:t>pulvinar</a:t>
              </a:r>
              <a:r>
                <a:rPr lang="pt-BR" sz="1400" dirty="0"/>
                <a:t>.</a:t>
              </a:r>
            </a:p>
          </p:txBody>
        </p:sp>
        <p:sp>
          <p:nvSpPr>
            <p:cNvPr id="19" name="CaixaDeTexto 18">
              <a:extLst>
                <a:ext uri="{FF2B5EF4-FFF2-40B4-BE49-F238E27FC236}">
                  <a16:creationId xmlns:a16="http://schemas.microsoft.com/office/drawing/2014/main" id="{2233363F-5025-69D2-628D-B6A98E07105A}"/>
                </a:ext>
              </a:extLst>
            </p:cNvPr>
            <p:cNvSpPr txBox="1"/>
            <p:nvPr/>
          </p:nvSpPr>
          <p:spPr>
            <a:xfrm>
              <a:off x="4993121" y="569360"/>
              <a:ext cx="655950"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16</a:t>
              </a:r>
            </a:p>
          </p:txBody>
        </p:sp>
        <p:sp>
          <p:nvSpPr>
            <p:cNvPr id="20" name="CaixaDeTexto 19">
              <a:extLst>
                <a:ext uri="{FF2B5EF4-FFF2-40B4-BE49-F238E27FC236}">
                  <a16:creationId xmlns:a16="http://schemas.microsoft.com/office/drawing/2014/main" id="{3E263D39-4EFF-3C99-4291-21BE28F9C4B9}"/>
                </a:ext>
              </a:extLst>
            </p:cNvPr>
            <p:cNvSpPr txBox="1"/>
            <p:nvPr/>
          </p:nvSpPr>
          <p:spPr>
            <a:xfrm>
              <a:off x="5667543" y="475994"/>
              <a:ext cx="2639133" cy="954107"/>
            </a:xfrm>
            <a:prstGeom prst="rect">
              <a:avLst/>
            </a:prstGeom>
            <a:noFill/>
          </p:spPr>
          <p:txBody>
            <a:bodyPr wrap="square" rtlCol="0" anchor="ctr">
              <a:spAutoFit/>
            </a:bodyPr>
            <a:lstStyle/>
            <a:p>
              <a:r>
                <a:rPr lang="pt-BR" sz="1400" dirty="0"/>
                <a:t>Lorem ipsum dolor sit amet, consectetuer adipiscing elit. Maecenas porttitor congue massa. Fusce posuere, magna </a:t>
              </a:r>
              <a:r>
                <a:rPr lang="pt-BR" sz="1400" dirty="0" err="1"/>
                <a:t>sed</a:t>
              </a:r>
              <a:r>
                <a:rPr lang="pt-BR" sz="1400" dirty="0"/>
                <a:t> </a:t>
              </a:r>
              <a:r>
                <a:rPr lang="pt-BR" sz="1400" dirty="0" err="1"/>
                <a:t>pulvinar</a:t>
              </a:r>
              <a:r>
                <a:rPr lang="pt-BR" sz="1400" dirty="0"/>
                <a:t>.</a:t>
              </a:r>
            </a:p>
          </p:txBody>
        </p:sp>
        <p:sp>
          <p:nvSpPr>
            <p:cNvPr id="21" name="CaixaDeTexto 20">
              <a:extLst>
                <a:ext uri="{FF2B5EF4-FFF2-40B4-BE49-F238E27FC236}">
                  <a16:creationId xmlns:a16="http://schemas.microsoft.com/office/drawing/2014/main" id="{09720659-5375-A620-5024-611234089B6C}"/>
                </a:ext>
              </a:extLst>
            </p:cNvPr>
            <p:cNvSpPr txBox="1"/>
            <p:nvPr/>
          </p:nvSpPr>
          <p:spPr>
            <a:xfrm>
              <a:off x="3647937" y="5520234"/>
              <a:ext cx="736099"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75</a:t>
              </a:r>
            </a:p>
          </p:txBody>
        </p:sp>
        <p:sp>
          <p:nvSpPr>
            <p:cNvPr id="22" name="CaixaDeTexto 21">
              <a:extLst>
                <a:ext uri="{FF2B5EF4-FFF2-40B4-BE49-F238E27FC236}">
                  <a16:creationId xmlns:a16="http://schemas.microsoft.com/office/drawing/2014/main" id="{2CF6E3E7-D7C9-8363-369E-69AD1C997467}"/>
                </a:ext>
              </a:extLst>
            </p:cNvPr>
            <p:cNvSpPr txBox="1"/>
            <p:nvPr/>
          </p:nvSpPr>
          <p:spPr>
            <a:xfrm>
              <a:off x="4362433" y="5426868"/>
              <a:ext cx="2639133" cy="954107"/>
            </a:xfrm>
            <a:prstGeom prst="rect">
              <a:avLst/>
            </a:prstGeom>
            <a:noFill/>
          </p:spPr>
          <p:txBody>
            <a:bodyPr wrap="square" rtlCol="0" anchor="ctr">
              <a:spAutoFit/>
            </a:bodyPr>
            <a:lstStyle/>
            <a:p>
              <a:r>
                <a:rPr lang="pt-BR" sz="1400" dirty="0"/>
                <a:t>Lorem ipsum dolor sit amet, consectetuer adipiscing elit. Maecenas porttitor congue massa. Fusce posuere, magna </a:t>
              </a:r>
              <a:r>
                <a:rPr lang="pt-BR" sz="1400" dirty="0" err="1"/>
                <a:t>sed</a:t>
              </a:r>
              <a:r>
                <a:rPr lang="pt-BR" sz="1400" dirty="0"/>
                <a:t> </a:t>
              </a:r>
              <a:r>
                <a:rPr lang="pt-BR" sz="1400" dirty="0" err="1"/>
                <a:t>pulvinar</a:t>
              </a:r>
              <a:r>
                <a:rPr lang="pt-BR" sz="1400" dirty="0"/>
                <a:t>.</a:t>
              </a:r>
            </a:p>
          </p:txBody>
        </p:sp>
        <p:sp>
          <p:nvSpPr>
            <p:cNvPr id="23" name="CaixaDeTexto 22">
              <a:extLst>
                <a:ext uri="{FF2B5EF4-FFF2-40B4-BE49-F238E27FC236}">
                  <a16:creationId xmlns:a16="http://schemas.microsoft.com/office/drawing/2014/main" id="{2ABECFE0-EC84-3447-D646-7E19ED63E481}"/>
                </a:ext>
              </a:extLst>
            </p:cNvPr>
            <p:cNvSpPr txBox="1"/>
            <p:nvPr/>
          </p:nvSpPr>
          <p:spPr>
            <a:xfrm>
              <a:off x="4192974" y="4278647"/>
              <a:ext cx="655949"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15</a:t>
              </a:r>
            </a:p>
          </p:txBody>
        </p:sp>
        <p:sp>
          <p:nvSpPr>
            <p:cNvPr id="24" name="CaixaDeTexto 23">
              <a:extLst>
                <a:ext uri="{FF2B5EF4-FFF2-40B4-BE49-F238E27FC236}">
                  <a16:creationId xmlns:a16="http://schemas.microsoft.com/office/drawing/2014/main" id="{6D61774C-B487-EC8F-CA83-D823283C99EA}"/>
                </a:ext>
              </a:extLst>
            </p:cNvPr>
            <p:cNvSpPr txBox="1"/>
            <p:nvPr/>
          </p:nvSpPr>
          <p:spPr>
            <a:xfrm>
              <a:off x="4867395" y="4185281"/>
              <a:ext cx="2639133" cy="954107"/>
            </a:xfrm>
            <a:prstGeom prst="rect">
              <a:avLst/>
            </a:prstGeom>
            <a:noFill/>
          </p:spPr>
          <p:txBody>
            <a:bodyPr wrap="square" rtlCol="0" anchor="ctr">
              <a:spAutoFit/>
            </a:bodyPr>
            <a:lstStyle/>
            <a:p>
              <a:r>
                <a:rPr lang="pt-BR" sz="1400" dirty="0"/>
                <a:t>Lorem ipsum dolor sit amet, consectetuer adipiscing elit. Maecenas porttitor congue massa. Fusce posuere, magna </a:t>
              </a:r>
              <a:r>
                <a:rPr lang="pt-BR" sz="1400" dirty="0" err="1"/>
                <a:t>sed</a:t>
              </a:r>
              <a:r>
                <a:rPr lang="pt-BR" sz="1400" dirty="0"/>
                <a:t> </a:t>
              </a:r>
              <a:r>
                <a:rPr lang="pt-BR" sz="1400" dirty="0" err="1"/>
                <a:t>pulvinar</a:t>
              </a:r>
              <a:r>
                <a:rPr lang="pt-BR" sz="1400" dirty="0"/>
                <a:t>.</a:t>
              </a:r>
            </a:p>
          </p:txBody>
        </p:sp>
        <p:sp>
          <p:nvSpPr>
            <p:cNvPr id="25" name="CaixaDeTexto 24">
              <a:extLst>
                <a:ext uri="{FF2B5EF4-FFF2-40B4-BE49-F238E27FC236}">
                  <a16:creationId xmlns:a16="http://schemas.microsoft.com/office/drawing/2014/main" id="{632E6647-B644-E3AC-BEAB-02FB5B853901}"/>
                </a:ext>
              </a:extLst>
            </p:cNvPr>
            <p:cNvSpPr txBox="1"/>
            <p:nvPr/>
          </p:nvSpPr>
          <p:spPr>
            <a:xfrm>
              <a:off x="4760440" y="1803726"/>
              <a:ext cx="763351" cy="769441"/>
            </a:xfrm>
            <a:prstGeom prst="rect">
              <a:avLst/>
            </a:prstGeom>
            <a:noFill/>
          </p:spPr>
          <p:txBody>
            <a:bodyPr wrap="none" rtlCol="0" anchor="ctr">
              <a:spAutoFit/>
            </a:bodyPr>
            <a:lstStyle/>
            <a:p>
              <a:pPr algn="ctr"/>
              <a:r>
                <a:rPr lang="pt-BR" sz="4400" dirty="0">
                  <a:solidFill>
                    <a:schemeClr val="accent4">
                      <a:lumMod val="50000"/>
                    </a:schemeClr>
                  </a:solidFill>
                  <a:latin typeface="+mj-lt"/>
                </a:rPr>
                <a:t>25</a:t>
              </a:r>
            </a:p>
          </p:txBody>
        </p:sp>
        <p:sp>
          <p:nvSpPr>
            <p:cNvPr id="26" name="CaixaDeTexto 25">
              <a:extLst>
                <a:ext uri="{FF2B5EF4-FFF2-40B4-BE49-F238E27FC236}">
                  <a16:creationId xmlns:a16="http://schemas.microsoft.com/office/drawing/2014/main" id="{A6044907-31A2-3555-BCA2-6D19A4D9BAFF}"/>
                </a:ext>
              </a:extLst>
            </p:cNvPr>
            <p:cNvSpPr txBox="1"/>
            <p:nvPr/>
          </p:nvSpPr>
          <p:spPr>
            <a:xfrm>
              <a:off x="5488563" y="1710360"/>
              <a:ext cx="2639133" cy="954107"/>
            </a:xfrm>
            <a:prstGeom prst="rect">
              <a:avLst/>
            </a:prstGeom>
            <a:noFill/>
          </p:spPr>
          <p:txBody>
            <a:bodyPr wrap="square" rtlCol="0" anchor="ctr">
              <a:spAutoFit/>
            </a:bodyPr>
            <a:lstStyle/>
            <a:p>
              <a:r>
                <a:rPr lang="pt-BR" sz="1400" dirty="0"/>
                <a:t>Lorem ipsum dolor sit amet, consectetuer adipiscing elit. Maecenas porttitor congue massa. Fusce posuere, magna </a:t>
              </a:r>
              <a:r>
                <a:rPr lang="pt-BR" sz="1400" dirty="0" err="1"/>
                <a:t>sed</a:t>
              </a:r>
              <a:r>
                <a:rPr lang="pt-BR" sz="1400" dirty="0"/>
                <a:t> </a:t>
              </a:r>
              <a:r>
                <a:rPr lang="pt-BR" sz="1400" dirty="0" err="1"/>
                <a:t>pulvinar</a:t>
              </a:r>
              <a:r>
                <a:rPr lang="pt-BR" sz="1400" dirty="0"/>
                <a:t>.</a:t>
              </a:r>
            </a:p>
          </p:txBody>
        </p:sp>
      </p:grpSp>
      <p:sp>
        <p:nvSpPr>
          <p:cNvPr id="28" name="Paralelogramo 27">
            <a:extLst>
              <a:ext uri="{FF2B5EF4-FFF2-40B4-BE49-F238E27FC236}">
                <a16:creationId xmlns:a16="http://schemas.microsoft.com/office/drawing/2014/main" id="{EAEEF7C0-A4AA-A3D7-1642-BED8D29B86DF}"/>
              </a:ext>
            </a:extLst>
          </p:cNvPr>
          <p:cNvSpPr/>
          <p:nvPr/>
        </p:nvSpPr>
        <p:spPr>
          <a:xfrm>
            <a:off x="7448370" y="3643823"/>
            <a:ext cx="3640968" cy="2737570"/>
          </a:xfrm>
          <a:prstGeom prst="parallelogram">
            <a:avLst/>
          </a:prstGeom>
          <a:blipFill>
            <a:blip r:embed="rId2"/>
            <a:stretch>
              <a:fillRect l="-119926" t="-39689" r="-8414" b="-63037"/>
            </a:stretch>
          </a:blipFill>
          <a:ln>
            <a:noFill/>
          </a:ln>
          <a:effectLst>
            <a:outerShdw blurRad="2540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9" name="Paralelogramo 28">
            <a:extLst>
              <a:ext uri="{FF2B5EF4-FFF2-40B4-BE49-F238E27FC236}">
                <a16:creationId xmlns:a16="http://schemas.microsoft.com/office/drawing/2014/main" id="{8F4406F2-8872-CA8C-43C1-B79BB681FEE8}"/>
              </a:ext>
            </a:extLst>
          </p:cNvPr>
          <p:cNvSpPr/>
          <p:nvPr/>
        </p:nvSpPr>
        <p:spPr>
          <a:xfrm>
            <a:off x="8240072" y="522766"/>
            <a:ext cx="3640968" cy="2737570"/>
          </a:xfrm>
          <a:prstGeom prst="parallelogram">
            <a:avLst/>
          </a:prstGeom>
          <a:blipFill>
            <a:blip r:embed="rId2"/>
            <a:srcRect/>
            <a:stretch>
              <a:fillRect l="-36212" t="-39689" r="-92128" b="-63037"/>
            </a:stretch>
          </a:blipFill>
          <a:ln>
            <a:noFill/>
          </a:ln>
          <a:effectLst>
            <a:outerShdw blurRad="254000" sx="105000" sy="10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3522460194"/>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o Office">
  <a:themeElements>
    <a:clrScheme name="Apresentação000">
      <a:dk1>
        <a:sysClr val="windowText" lastClr="000000"/>
      </a:dk1>
      <a:lt1>
        <a:sysClr val="window" lastClr="FFFFFF"/>
      </a:lt1>
      <a:dk2>
        <a:srgbClr val="44546A"/>
      </a:dk2>
      <a:lt2>
        <a:srgbClr val="FAEDE6"/>
      </a:lt2>
      <a:accent1>
        <a:srgbClr val="6295D9"/>
      </a:accent1>
      <a:accent2>
        <a:srgbClr val="73A9D9"/>
      </a:accent2>
      <a:accent3>
        <a:srgbClr val="8BB4D9"/>
      </a:accent3>
      <a:accent4>
        <a:srgbClr val="A2DCF2"/>
      </a:accent4>
      <a:accent5>
        <a:srgbClr val="F2F2F2"/>
      </a:accent5>
      <a:accent6>
        <a:srgbClr val="12171B"/>
      </a:accent6>
      <a:hlink>
        <a:srgbClr val="0563C1"/>
      </a:hlink>
      <a:folHlink>
        <a:srgbClr val="954F72"/>
      </a:folHlink>
    </a:clrScheme>
    <a:fontScheme name="Apresentação000">
      <a:majorFont>
        <a:latin typeface="Barlow Semi Condensed Black"/>
        <a:ea typeface=""/>
        <a:cs typeface=""/>
      </a:majorFont>
      <a:minorFont>
        <a:latin typeface="Barlow Semi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1066</TotalTime>
  <Words>1033</Words>
  <Application>Microsoft Office PowerPoint</Application>
  <PresentationFormat>Widescreen</PresentationFormat>
  <Paragraphs>139</Paragraphs>
  <Slides>18</Slides>
  <Notes>1</Notes>
  <HiddenSlides>2</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18</vt:i4>
      </vt:variant>
    </vt:vector>
  </HeadingPairs>
  <TitlesOfParts>
    <vt:vector size="23" baseType="lpstr">
      <vt:lpstr>Arial</vt:lpstr>
      <vt:lpstr>Barlow Semi Condensed Black</vt:lpstr>
      <vt:lpstr>Barlow Semi Condensed Light</vt:lpstr>
      <vt:lpstr>Calibri</vt:lpstr>
      <vt:lpstr>Tema do Office</vt:lpstr>
      <vt:lpstr>Apresentação do PowerPoint</vt:lpstr>
      <vt:lpstr>ANÁLISE DE DESEMPENHO</vt:lpstr>
      <vt:lpstr>SOBRE A  ANÁLISE</vt:lpstr>
      <vt:lpstr>ABORDAGEM</vt:lpstr>
      <vt:lpstr>ATRIBUTOS ANALISADOS</vt:lpstr>
      <vt:lpstr>ANÁLISE COMPORTAMENTAL</vt:lpstr>
      <vt:lpstr>HARD SKILLS</vt:lpstr>
      <vt:lpstr>SOFT SKILLS</vt:lpstr>
      <vt:lpstr>ANÁLISE DE COMPETÊNCIA</vt:lpstr>
      <vt:lpstr>Apresentação do PowerPoint</vt:lpstr>
      <vt:lpstr>ANÁLISE DE CUSTO</vt:lpstr>
      <vt:lpstr>PLANO DE DESENVOLVIMENTO</vt:lpstr>
      <vt:lpstr>Apresentação do PowerPoint</vt:lpstr>
      <vt:lpstr>GRÁFICO 1</vt:lpstr>
      <vt:lpstr>GRÁFICO 2</vt:lpstr>
      <vt:lpstr>MUITO OBRIGADO!</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Pablo Passellis</dc:creator>
  <cp:lastModifiedBy>Pablo Passellis</cp:lastModifiedBy>
  <cp:revision>23</cp:revision>
  <dcterms:created xsi:type="dcterms:W3CDTF">2023-02-14T13:38:22Z</dcterms:created>
  <dcterms:modified xsi:type="dcterms:W3CDTF">2023-03-28T20:13:54Z</dcterms:modified>
</cp:coreProperties>
</file>

<file path=docProps/thumbnail.jpeg>
</file>